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708" r:id="rId2"/>
  </p:sldMasterIdLst>
  <p:notesMasterIdLst>
    <p:notesMasterId r:id="rId64"/>
  </p:notesMasterIdLst>
  <p:sldIdLst>
    <p:sldId id="403" r:id="rId3"/>
    <p:sldId id="287" r:id="rId4"/>
    <p:sldId id="272" r:id="rId5"/>
    <p:sldId id="399" r:id="rId6"/>
    <p:sldId id="378" r:id="rId7"/>
    <p:sldId id="379" r:id="rId8"/>
    <p:sldId id="323" r:id="rId9"/>
    <p:sldId id="324" r:id="rId10"/>
    <p:sldId id="393" r:id="rId11"/>
    <p:sldId id="380" r:id="rId12"/>
    <p:sldId id="381" r:id="rId13"/>
    <p:sldId id="382" r:id="rId14"/>
    <p:sldId id="383" r:id="rId15"/>
    <p:sldId id="384" r:id="rId16"/>
    <p:sldId id="385" r:id="rId17"/>
    <p:sldId id="386" r:id="rId18"/>
    <p:sldId id="331" r:id="rId19"/>
    <p:sldId id="338" r:id="rId20"/>
    <p:sldId id="339" r:id="rId21"/>
    <p:sldId id="334" r:id="rId22"/>
    <p:sldId id="333" r:id="rId23"/>
    <p:sldId id="335" r:id="rId24"/>
    <p:sldId id="337" r:id="rId25"/>
    <p:sldId id="313" r:id="rId26"/>
    <p:sldId id="256" r:id="rId27"/>
    <p:sldId id="312" r:id="rId28"/>
    <p:sldId id="322" r:id="rId29"/>
    <p:sldId id="314" r:id="rId30"/>
    <p:sldId id="325" r:id="rId31"/>
    <p:sldId id="326" r:id="rId32"/>
    <p:sldId id="328" r:id="rId33"/>
    <p:sldId id="329" r:id="rId34"/>
    <p:sldId id="330" r:id="rId35"/>
    <p:sldId id="320" r:id="rId36"/>
    <p:sldId id="344" r:id="rId37"/>
    <p:sldId id="345" r:id="rId38"/>
    <p:sldId id="366" r:id="rId39"/>
    <p:sldId id="341" r:id="rId40"/>
    <p:sldId id="257" r:id="rId41"/>
    <p:sldId id="346" r:id="rId42"/>
    <p:sldId id="348" r:id="rId43"/>
    <p:sldId id="347" r:id="rId44"/>
    <p:sldId id="349" r:id="rId45"/>
    <p:sldId id="394" r:id="rId46"/>
    <p:sldId id="396" r:id="rId47"/>
    <p:sldId id="397" r:id="rId48"/>
    <p:sldId id="395" r:id="rId49"/>
    <p:sldId id="398" r:id="rId50"/>
    <p:sldId id="400" r:id="rId51"/>
    <p:sldId id="388" r:id="rId52"/>
    <p:sldId id="389" r:id="rId53"/>
    <p:sldId id="401" r:id="rId54"/>
    <p:sldId id="390" r:id="rId55"/>
    <p:sldId id="391" r:id="rId56"/>
    <p:sldId id="392" r:id="rId57"/>
    <p:sldId id="402" r:id="rId58"/>
    <p:sldId id="358" r:id="rId59"/>
    <p:sldId id="363" r:id="rId60"/>
    <p:sldId id="359" r:id="rId61"/>
    <p:sldId id="364" r:id="rId62"/>
    <p:sldId id="360" r:id="rId63"/>
  </p:sldIdLst>
  <p:sldSz cx="16256000" cy="9144000"/>
  <p:notesSz cx="6858000" cy="9144000"/>
  <p:defaultTextStyle>
    <a:defPPr>
      <a:defRPr lang="en-US"/>
    </a:defPPr>
    <a:lvl1pPr algn="ctr" rtl="0" fontAlgn="base">
      <a:spcBef>
        <a:spcPct val="0"/>
      </a:spcBef>
      <a:spcAft>
        <a:spcPct val="0"/>
      </a:spcAft>
      <a:defRPr sz="3600" kern="1200">
        <a:solidFill>
          <a:srgbClr val="FFFFFF"/>
        </a:solidFill>
        <a:latin typeface="Gill Sans" pitchFamily="-84" charset="0"/>
        <a:ea typeface="ヒラギノ角ゴ ProN W3" pitchFamily="-84" charset="-128"/>
        <a:cs typeface="+mn-cs"/>
        <a:sym typeface="Gill Sans" pitchFamily="-84" charset="0"/>
      </a:defRPr>
    </a:lvl1pPr>
    <a:lvl2pPr marL="457200" algn="ctr" rtl="0" fontAlgn="base">
      <a:spcBef>
        <a:spcPct val="0"/>
      </a:spcBef>
      <a:spcAft>
        <a:spcPct val="0"/>
      </a:spcAft>
      <a:defRPr sz="3600" kern="1200">
        <a:solidFill>
          <a:srgbClr val="FFFFFF"/>
        </a:solidFill>
        <a:latin typeface="Gill Sans" pitchFamily="-84" charset="0"/>
        <a:ea typeface="ヒラギノ角ゴ ProN W3" pitchFamily="-84" charset="-128"/>
        <a:cs typeface="+mn-cs"/>
        <a:sym typeface="Gill Sans" pitchFamily="-84" charset="0"/>
      </a:defRPr>
    </a:lvl2pPr>
    <a:lvl3pPr marL="914400" algn="ctr" rtl="0" fontAlgn="base">
      <a:spcBef>
        <a:spcPct val="0"/>
      </a:spcBef>
      <a:spcAft>
        <a:spcPct val="0"/>
      </a:spcAft>
      <a:defRPr sz="3600" kern="1200">
        <a:solidFill>
          <a:srgbClr val="FFFFFF"/>
        </a:solidFill>
        <a:latin typeface="Gill Sans" pitchFamily="-84" charset="0"/>
        <a:ea typeface="ヒラギノ角ゴ ProN W3" pitchFamily="-84" charset="-128"/>
        <a:cs typeface="+mn-cs"/>
        <a:sym typeface="Gill Sans" pitchFamily="-84" charset="0"/>
      </a:defRPr>
    </a:lvl3pPr>
    <a:lvl4pPr marL="1371600" algn="ctr" rtl="0" fontAlgn="base">
      <a:spcBef>
        <a:spcPct val="0"/>
      </a:spcBef>
      <a:spcAft>
        <a:spcPct val="0"/>
      </a:spcAft>
      <a:defRPr sz="3600" kern="1200">
        <a:solidFill>
          <a:srgbClr val="FFFFFF"/>
        </a:solidFill>
        <a:latin typeface="Gill Sans" pitchFamily="-84" charset="0"/>
        <a:ea typeface="ヒラギノ角ゴ ProN W3" pitchFamily="-84" charset="-128"/>
        <a:cs typeface="+mn-cs"/>
        <a:sym typeface="Gill Sans" pitchFamily="-84" charset="0"/>
      </a:defRPr>
    </a:lvl4pPr>
    <a:lvl5pPr marL="1828800" algn="ctr" rtl="0" fontAlgn="base">
      <a:spcBef>
        <a:spcPct val="0"/>
      </a:spcBef>
      <a:spcAft>
        <a:spcPct val="0"/>
      </a:spcAft>
      <a:defRPr sz="3600" kern="1200">
        <a:solidFill>
          <a:srgbClr val="FFFFFF"/>
        </a:solidFill>
        <a:latin typeface="Gill Sans" pitchFamily="-84" charset="0"/>
        <a:ea typeface="ヒラギノ角ゴ ProN W3" pitchFamily="-84" charset="-128"/>
        <a:cs typeface="+mn-cs"/>
        <a:sym typeface="Gill Sans" pitchFamily="-84" charset="0"/>
      </a:defRPr>
    </a:lvl5pPr>
    <a:lvl6pPr marL="2286000" algn="l" defTabSz="914400" rtl="0" eaLnBrk="1" latinLnBrk="0" hangingPunct="1">
      <a:defRPr sz="3600" kern="1200">
        <a:solidFill>
          <a:srgbClr val="FFFFFF"/>
        </a:solidFill>
        <a:latin typeface="Gill Sans" pitchFamily="-84" charset="0"/>
        <a:ea typeface="ヒラギノ角ゴ ProN W3" pitchFamily="-84" charset="-128"/>
        <a:cs typeface="+mn-cs"/>
        <a:sym typeface="Gill Sans" pitchFamily="-84" charset="0"/>
      </a:defRPr>
    </a:lvl6pPr>
    <a:lvl7pPr marL="2743200" algn="l" defTabSz="914400" rtl="0" eaLnBrk="1" latinLnBrk="0" hangingPunct="1">
      <a:defRPr sz="3600" kern="1200">
        <a:solidFill>
          <a:srgbClr val="FFFFFF"/>
        </a:solidFill>
        <a:latin typeface="Gill Sans" pitchFamily="-84" charset="0"/>
        <a:ea typeface="ヒラギノ角ゴ ProN W3" pitchFamily="-84" charset="-128"/>
        <a:cs typeface="+mn-cs"/>
        <a:sym typeface="Gill Sans" pitchFamily="-84" charset="0"/>
      </a:defRPr>
    </a:lvl7pPr>
    <a:lvl8pPr marL="3200400" algn="l" defTabSz="914400" rtl="0" eaLnBrk="1" latinLnBrk="0" hangingPunct="1">
      <a:defRPr sz="3600" kern="1200">
        <a:solidFill>
          <a:srgbClr val="FFFFFF"/>
        </a:solidFill>
        <a:latin typeface="Gill Sans" pitchFamily="-84" charset="0"/>
        <a:ea typeface="ヒラギノ角ゴ ProN W3" pitchFamily="-84" charset="-128"/>
        <a:cs typeface="+mn-cs"/>
        <a:sym typeface="Gill Sans" pitchFamily="-84" charset="0"/>
      </a:defRPr>
    </a:lvl8pPr>
    <a:lvl9pPr marL="3657600" algn="l" defTabSz="914400" rtl="0" eaLnBrk="1" latinLnBrk="0" hangingPunct="1">
      <a:defRPr sz="3600" kern="1200">
        <a:solidFill>
          <a:srgbClr val="FFFFFF"/>
        </a:solidFill>
        <a:latin typeface="Gill Sans" pitchFamily="-84" charset="0"/>
        <a:ea typeface="ヒラギノ角ゴ ProN W3" pitchFamily="-84" charset="-128"/>
        <a:cs typeface="+mn-cs"/>
        <a:sym typeface="Gill Sans" pitchFamily="-8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1" d="100"/>
          <a:sy n="41" d="100"/>
        </p:scale>
        <p:origin x="-389" y="-86"/>
      </p:cViewPr>
      <p:guideLst>
        <p:guide orient="horz" pos="2880"/>
        <p:guide pos="5120"/>
      </p:guideLst>
    </p:cSldViewPr>
  </p:slideViewPr>
  <p:notesTextViewPr>
    <p:cViewPr>
      <p:scale>
        <a:sx n="100" d="100"/>
        <a:sy n="100" d="100"/>
      </p:scale>
      <p:origin x="0" y="0"/>
    </p:cViewPr>
  </p:notesTextViewPr>
  <p:sorterViewPr>
    <p:cViewPr>
      <p:scale>
        <a:sx n="42" d="100"/>
        <a:sy n="42" d="100"/>
      </p:scale>
      <p:origin x="0" y="334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EA0EFA-F50F-4E14-AFC1-706EC37D4B26}" type="datetimeFigureOut">
              <a:rPr lang="en-US" smtClean="0"/>
              <a:pPr/>
              <a:t>10/15/2015</a:t>
            </a:fld>
            <a:endParaRPr lang="en-IN"/>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45FAA9-5FAC-469D-ABF0-8986F0814382}"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endParaRPr lang="ar-JO" smtClean="0"/>
          </a:p>
        </p:txBody>
      </p:sp>
      <p:sp>
        <p:nvSpPr>
          <p:cNvPr id="25604" name="Slide Number Placeholder 3"/>
          <p:cNvSpPr>
            <a:spLocks noGrp="1"/>
          </p:cNvSpPr>
          <p:nvPr>
            <p:ph type="sldNum" sz="quarter" idx="5"/>
          </p:nvPr>
        </p:nvSpPr>
        <p:spPr>
          <a:noFill/>
        </p:spPr>
        <p:txBody>
          <a:bodyPr/>
          <a:lstStyle/>
          <a:p>
            <a:fld id="{F71F4770-A9D9-4D4B-86BF-29CAC01072DC}" type="slidenum">
              <a:rPr lang="ar-SA" smtClean="0"/>
              <a:pPr/>
              <a:t>12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endParaRPr lang="ar-JO" dirty="0" smtClean="0"/>
          </a:p>
        </p:txBody>
      </p:sp>
      <p:sp>
        <p:nvSpPr>
          <p:cNvPr id="28676" name="Slide Number Placeholder 3"/>
          <p:cNvSpPr>
            <a:spLocks noGrp="1"/>
          </p:cNvSpPr>
          <p:nvPr>
            <p:ph type="sldNum" sz="quarter" idx="5"/>
          </p:nvPr>
        </p:nvSpPr>
        <p:spPr>
          <a:noFill/>
        </p:spPr>
        <p:txBody>
          <a:bodyPr/>
          <a:lstStyle/>
          <a:p>
            <a:fld id="{78669C5F-0965-488A-9409-3220FADE72B3}" type="slidenum">
              <a:rPr lang="ar-SA" smtClean="0"/>
              <a:pPr/>
              <a:t>60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endParaRPr lang="ar-JO" smtClean="0"/>
          </a:p>
        </p:txBody>
      </p:sp>
      <p:sp>
        <p:nvSpPr>
          <p:cNvPr id="29700" name="Slide Number Placeholder 3"/>
          <p:cNvSpPr>
            <a:spLocks noGrp="1"/>
          </p:cNvSpPr>
          <p:nvPr>
            <p:ph type="sldNum" sz="quarter" idx="5"/>
          </p:nvPr>
        </p:nvSpPr>
        <p:spPr>
          <a:noFill/>
        </p:spPr>
        <p:txBody>
          <a:bodyPr/>
          <a:lstStyle/>
          <a:p>
            <a:fld id="{046512E9-98B6-4990-93CF-181485E47BC0}" type="slidenum">
              <a:rPr lang="ar-SA" smtClean="0"/>
              <a:pPr/>
              <a:t>61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endParaRPr lang="ar-JO" smtClean="0"/>
          </a:p>
        </p:txBody>
      </p:sp>
      <p:sp>
        <p:nvSpPr>
          <p:cNvPr id="25604" name="Slide Number Placeholder 3"/>
          <p:cNvSpPr>
            <a:spLocks noGrp="1"/>
          </p:cNvSpPr>
          <p:nvPr>
            <p:ph type="sldNum" sz="quarter" idx="5"/>
          </p:nvPr>
        </p:nvSpPr>
        <p:spPr>
          <a:noFill/>
        </p:spPr>
        <p:txBody>
          <a:bodyPr/>
          <a:lstStyle/>
          <a:p>
            <a:fld id="{F71F4770-A9D9-4D4B-86BF-29CAC01072DC}" type="slidenum">
              <a:rPr lang="ar-SA" smtClean="0"/>
              <a:pPr/>
              <a:t>13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endParaRPr lang="ar-JO" smtClean="0"/>
          </a:p>
        </p:txBody>
      </p:sp>
      <p:sp>
        <p:nvSpPr>
          <p:cNvPr id="26628" name="Slide Number Placeholder 3"/>
          <p:cNvSpPr>
            <a:spLocks noGrp="1"/>
          </p:cNvSpPr>
          <p:nvPr>
            <p:ph type="sldNum" sz="quarter" idx="5"/>
          </p:nvPr>
        </p:nvSpPr>
        <p:spPr>
          <a:noFill/>
        </p:spPr>
        <p:txBody>
          <a:bodyPr/>
          <a:lstStyle/>
          <a:p>
            <a:fld id="{F4B28369-18C9-4ABF-8108-85E429B8453B}" type="slidenum">
              <a:rPr lang="ar-SA" smtClean="0"/>
              <a:pPr/>
              <a:t>15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endParaRPr lang="ar-JO" dirty="0" smtClean="0"/>
          </a:p>
        </p:txBody>
      </p:sp>
      <p:sp>
        <p:nvSpPr>
          <p:cNvPr id="26628" name="Slide Number Placeholder 3"/>
          <p:cNvSpPr>
            <a:spLocks noGrp="1"/>
          </p:cNvSpPr>
          <p:nvPr>
            <p:ph type="sldNum" sz="quarter" idx="5"/>
          </p:nvPr>
        </p:nvSpPr>
        <p:spPr>
          <a:noFill/>
        </p:spPr>
        <p:txBody>
          <a:bodyPr/>
          <a:lstStyle/>
          <a:p>
            <a:fld id="{F4B28369-18C9-4ABF-8108-85E429B8453B}" type="slidenum">
              <a:rPr lang="ar-SA" smtClean="0"/>
              <a:pPr/>
              <a:t>16</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2745FAA9-5FAC-469D-ABF0-8986F0814382}" type="slidenum">
              <a:rPr lang="en-IN" smtClean="0"/>
              <a:pPr/>
              <a:t>26</a:t>
            </a:fld>
            <a:endParaRPr lang="en-I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2745FAA9-5FAC-469D-ABF0-8986F0814382}" type="slidenum">
              <a:rPr lang="en-IN" smtClean="0"/>
              <a:pPr/>
              <a:t>27</a:t>
            </a:fld>
            <a:endParaRPr lang="en-I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ar-JO" dirty="0" smtClean="0"/>
          </a:p>
        </p:txBody>
      </p:sp>
      <p:sp>
        <p:nvSpPr>
          <p:cNvPr id="27652" name="Slide Number Placeholder 3"/>
          <p:cNvSpPr>
            <a:spLocks noGrp="1"/>
          </p:cNvSpPr>
          <p:nvPr>
            <p:ph type="sldNum" sz="quarter" idx="5"/>
          </p:nvPr>
        </p:nvSpPr>
        <p:spPr>
          <a:noFill/>
        </p:spPr>
        <p:txBody>
          <a:bodyPr/>
          <a:lstStyle/>
          <a:p>
            <a:fld id="{AEDD2F9C-B591-40E4-9FFE-BA2185B353CC}" type="slidenum">
              <a:rPr lang="ar-SA" smtClean="0"/>
              <a:pPr/>
              <a:t>57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ar-JO" smtClean="0"/>
          </a:p>
        </p:txBody>
      </p:sp>
      <p:sp>
        <p:nvSpPr>
          <p:cNvPr id="27652" name="Slide Number Placeholder 3"/>
          <p:cNvSpPr>
            <a:spLocks noGrp="1"/>
          </p:cNvSpPr>
          <p:nvPr>
            <p:ph type="sldNum" sz="quarter" idx="5"/>
          </p:nvPr>
        </p:nvSpPr>
        <p:spPr>
          <a:noFill/>
        </p:spPr>
        <p:txBody>
          <a:bodyPr/>
          <a:lstStyle/>
          <a:p>
            <a:fld id="{AEDD2F9C-B591-40E4-9FFE-BA2185B353CC}" type="slidenum">
              <a:rPr lang="ar-SA" smtClean="0"/>
              <a:pPr/>
              <a:t>58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endParaRPr lang="ar-JO" dirty="0" smtClean="0"/>
          </a:p>
        </p:txBody>
      </p:sp>
      <p:sp>
        <p:nvSpPr>
          <p:cNvPr id="28676" name="Slide Number Placeholder 3"/>
          <p:cNvSpPr>
            <a:spLocks noGrp="1"/>
          </p:cNvSpPr>
          <p:nvPr>
            <p:ph type="sldNum" sz="quarter" idx="5"/>
          </p:nvPr>
        </p:nvSpPr>
        <p:spPr>
          <a:noFill/>
        </p:spPr>
        <p:txBody>
          <a:bodyPr/>
          <a:lstStyle/>
          <a:p>
            <a:fld id="{78669C5F-0965-488A-9409-3220FADE72B3}" type="slidenum">
              <a:rPr lang="ar-SA" smtClean="0"/>
              <a:pPr/>
              <a:t>59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04625" y="1536700"/>
            <a:ext cx="3482975" cy="4229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5700" y="1536700"/>
            <a:ext cx="10296525" cy="4229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8940800"/>
            <a:ext cx="16256000" cy="2032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9" name="Rectangle 18"/>
          <p:cNvSpPr>
            <a:spLocks noChangeArrowheads="1"/>
          </p:cNvSpPr>
          <p:nvPr/>
        </p:nvSpPr>
        <p:spPr bwMode="white">
          <a:xfrm>
            <a:off x="15985067" y="4064"/>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8" name="Rectangle 17"/>
          <p:cNvSpPr>
            <a:spLocks noChangeArrowheads="1"/>
          </p:cNvSpPr>
          <p:nvPr/>
        </p:nvSpPr>
        <p:spPr bwMode="white">
          <a:xfrm>
            <a:off x="0"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6" name="Rectangle 15"/>
          <p:cNvSpPr>
            <a:spLocks noChangeArrowheads="1"/>
          </p:cNvSpPr>
          <p:nvPr/>
        </p:nvSpPr>
        <p:spPr bwMode="white">
          <a:xfrm>
            <a:off x="0" y="0"/>
            <a:ext cx="16256000" cy="3352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2" name="Rectangle 11"/>
          <p:cNvSpPr>
            <a:spLocks noChangeArrowheads="1"/>
          </p:cNvSpPr>
          <p:nvPr/>
        </p:nvSpPr>
        <p:spPr bwMode="auto">
          <a:xfrm>
            <a:off x="260096" y="8522209"/>
            <a:ext cx="15703296" cy="412751"/>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9" name="Subtitle 8"/>
          <p:cNvSpPr>
            <a:spLocks noGrp="1"/>
          </p:cNvSpPr>
          <p:nvPr>
            <p:ph type="subTitle" idx="1"/>
          </p:nvPr>
        </p:nvSpPr>
        <p:spPr>
          <a:xfrm>
            <a:off x="2438400" y="3759200"/>
            <a:ext cx="11379200" cy="2336800"/>
          </a:xfrm>
        </p:spPr>
        <p:txBody>
          <a:bodyPr/>
          <a:lstStyle>
            <a:lvl1pPr marL="0" indent="0" algn="ctr">
              <a:buNone/>
              <a:defRPr sz="2500" b="1" cap="all" spc="397" baseline="0">
                <a:solidFill>
                  <a:schemeClr val="tx2"/>
                </a:solidFill>
              </a:defRPr>
            </a:lvl1pPr>
            <a:lvl2pPr marL="725714" indent="0" algn="ctr">
              <a:buNone/>
            </a:lvl2pPr>
            <a:lvl3pPr marL="1451427" indent="0" algn="ctr">
              <a:buNone/>
            </a:lvl3pPr>
            <a:lvl4pPr marL="2177141" indent="0" algn="ctr">
              <a:buNone/>
            </a:lvl4pPr>
            <a:lvl5pPr marL="2902854" indent="0" algn="ctr">
              <a:buNone/>
            </a:lvl5pPr>
            <a:lvl6pPr marL="3628568" indent="0" algn="ctr">
              <a:buNone/>
            </a:lvl6pPr>
            <a:lvl7pPr marL="4354281" indent="0" algn="ctr">
              <a:buNone/>
            </a:lvl7pPr>
            <a:lvl8pPr marL="5079995" indent="0" algn="ctr">
              <a:buNone/>
            </a:lvl8pPr>
            <a:lvl9pPr marL="5805708"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D21D778-B565-4D7E-94D7-64010A445B68}" type="datetimeFigureOut">
              <a:rPr lang="en-US" smtClean="0"/>
              <a:pPr/>
              <a:t>10/15/2015</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276352" y="3226816"/>
            <a:ext cx="15703296"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145143" tIns="72571" rIns="145143" bIns="72571" anchor="ctr" compatLnSpc="1"/>
          <a:lstStyle/>
          <a:p>
            <a:endParaRPr kumimoji="0" lang="en-US"/>
          </a:p>
        </p:txBody>
      </p:sp>
      <p:sp>
        <p:nvSpPr>
          <p:cNvPr id="10" name="Rectangle 9"/>
          <p:cNvSpPr>
            <a:spLocks noChangeArrowheads="1"/>
          </p:cNvSpPr>
          <p:nvPr/>
        </p:nvSpPr>
        <p:spPr bwMode="auto">
          <a:xfrm>
            <a:off x="270933" y="203200"/>
            <a:ext cx="15703296" cy="8729472"/>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145143" tIns="72571" rIns="145143" bIns="72571" anchor="ctr" compatLnSpc="1"/>
          <a:lstStyle/>
          <a:p>
            <a:endParaRPr kumimoji="0" lang="en-US" dirty="0"/>
          </a:p>
        </p:txBody>
      </p:sp>
      <p:sp>
        <p:nvSpPr>
          <p:cNvPr id="13" name="Oval 12"/>
          <p:cNvSpPr/>
          <p:nvPr/>
        </p:nvSpPr>
        <p:spPr>
          <a:xfrm>
            <a:off x="7586134" y="2820416"/>
            <a:ext cx="1083733" cy="8128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14" name="Oval 13"/>
          <p:cNvSpPr/>
          <p:nvPr/>
        </p:nvSpPr>
        <p:spPr>
          <a:xfrm>
            <a:off x="7754112" y="2946400"/>
            <a:ext cx="747776" cy="56083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29" name="Slide Number Placeholder 28"/>
          <p:cNvSpPr>
            <a:spLocks noGrp="1"/>
          </p:cNvSpPr>
          <p:nvPr>
            <p:ph type="sldNum" sz="quarter" idx="12"/>
          </p:nvPr>
        </p:nvSpPr>
        <p:spPr>
          <a:xfrm>
            <a:off x="7721600" y="2932601"/>
            <a:ext cx="812800" cy="588433"/>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8" name="Title 7"/>
          <p:cNvSpPr>
            <a:spLocks noGrp="1"/>
          </p:cNvSpPr>
          <p:nvPr>
            <p:ph type="ctrTitle"/>
          </p:nvPr>
        </p:nvSpPr>
        <p:spPr>
          <a:xfrm>
            <a:off x="1219200" y="508000"/>
            <a:ext cx="13817600" cy="2336800"/>
          </a:xfrm>
        </p:spPr>
        <p:txBody>
          <a:bodyPr anchor="b"/>
          <a:lstStyle>
            <a:lvl1pPr>
              <a:defRPr sz="6700">
                <a:solidFill>
                  <a:schemeClr val="accent1"/>
                </a:solidFill>
              </a:defRPr>
            </a:lvl1pPr>
          </a:lstStyle>
          <a:p>
            <a:r>
              <a:rPr kumimoji="0" lang="en-US" smtClean="0"/>
              <a:t>Click to edit Master title style</a:t>
            </a:r>
            <a:endParaRPr kumimoji="0"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10/15/2015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7754112" y="1368497"/>
            <a:ext cx="812800" cy="588433"/>
          </a:xfrm>
        </p:spPr>
        <p:txBody>
          <a:bodyPr/>
          <a:lstStyle/>
          <a:p>
            <a:fld id="{2C6B1FF6-39B9-40F5-8B67-33C6354A3D4F}" type="slidenum">
              <a:rPr kumimoji="0" lang="en-US" smtClean="0"/>
              <a:pPr/>
              <a:t>‹#›</a:t>
            </a:fld>
            <a:endParaRPr kumimoji="0" lang="en-US" dirty="0"/>
          </a:p>
        </p:txBody>
      </p:sp>
      <p:sp>
        <p:nvSpPr>
          <p:cNvPr id="8" name="Content Placeholder 7"/>
          <p:cNvSpPr>
            <a:spLocks noGrp="1"/>
          </p:cNvSpPr>
          <p:nvPr>
            <p:ph sz="quarter" idx="1"/>
          </p:nvPr>
        </p:nvSpPr>
        <p:spPr>
          <a:xfrm>
            <a:off x="536448" y="2036064"/>
            <a:ext cx="15118080" cy="6096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5" name="Rectangle 14"/>
          <p:cNvSpPr>
            <a:spLocks noChangeArrowheads="1"/>
          </p:cNvSpPr>
          <p:nvPr/>
        </p:nvSpPr>
        <p:spPr bwMode="white">
          <a:xfrm>
            <a:off x="0" y="8940800"/>
            <a:ext cx="16256000" cy="2032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6" name="Rectangle 15"/>
          <p:cNvSpPr>
            <a:spLocks noChangeArrowheads="1"/>
          </p:cNvSpPr>
          <p:nvPr/>
        </p:nvSpPr>
        <p:spPr bwMode="white">
          <a:xfrm>
            <a:off x="0" y="0"/>
            <a:ext cx="16256000" cy="2032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8" name="Rectangle 17"/>
          <p:cNvSpPr>
            <a:spLocks noChangeArrowheads="1"/>
          </p:cNvSpPr>
          <p:nvPr/>
        </p:nvSpPr>
        <p:spPr bwMode="white">
          <a:xfrm>
            <a:off x="15985067" y="2540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9" name="Rectangle 18"/>
          <p:cNvSpPr>
            <a:spLocks noChangeArrowheads="1"/>
          </p:cNvSpPr>
          <p:nvPr/>
        </p:nvSpPr>
        <p:spPr bwMode="white">
          <a:xfrm>
            <a:off x="270933" y="3048000"/>
            <a:ext cx="15703296" cy="406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2" name="Rectangle 11"/>
          <p:cNvSpPr>
            <a:spLocks noChangeArrowheads="1"/>
          </p:cNvSpPr>
          <p:nvPr/>
        </p:nvSpPr>
        <p:spPr bwMode="auto">
          <a:xfrm>
            <a:off x="276352" y="189803"/>
            <a:ext cx="15703296" cy="2852928"/>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3" name="Text Placeholder 2"/>
          <p:cNvSpPr>
            <a:spLocks noGrp="1"/>
          </p:cNvSpPr>
          <p:nvPr>
            <p:ph type="body" idx="1"/>
          </p:nvPr>
        </p:nvSpPr>
        <p:spPr>
          <a:xfrm>
            <a:off x="2432758" y="3657601"/>
            <a:ext cx="11520309" cy="2230967"/>
          </a:xfrm>
        </p:spPr>
        <p:txBody>
          <a:bodyPr anchor="t"/>
          <a:lstStyle>
            <a:lvl1pPr marL="0" indent="0" algn="ctr">
              <a:buNone/>
              <a:defRPr sz="2500" b="1" cap="all" spc="397" baseline="0">
                <a:solidFill>
                  <a:schemeClr val="tx2"/>
                </a:solidFill>
              </a:defRPr>
            </a:lvl1pPr>
            <a:lvl2pPr>
              <a:buNone/>
              <a:defRPr sz="2900">
                <a:solidFill>
                  <a:schemeClr val="tx1">
                    <a:tint val="75000"/>
                  </a:schemeClr>
                </a:solidFill>
              </a:defRPr>
            </a:lvl2pPr>
            <a:lvl3pPr>
              <a:buNone/>
              <a:defRPr sz="2500">
                <a:solidFill>
                  <a:schemeClr val="tx1">
                    <a:tint val="75000"/>
                  </a:schemeClr>
                </a:solidFill>
              </a:defRPr>
            </a:lvl3pPr>
            <a:lvl4pPr>
              <a:buNone/>
              <a:defRPr sz="2200">
                <a:solidFill>
                  <a:schemeClr val="tx1">
                    <a:tint val="75000"/>
                  </a:schemeClr>
                </a:solidFill>
              </a:defRPr>
            </a:lvl4pPr>
            <a:lvl5pPr>
              <a:buNone/>
              <a:defRPr sz="22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260096" y="8522209"/>
            <a:ext cx="15703296" cy="412751"/>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4" name="Rectangle 13"/>
          <p:cNvSpPr>
            <a:spLocks noChangeArrowheads="1"/>
          </p:cNvSpPr>
          <p:nvPr/>
        </p:nvSpPr>
        <p:spPr bwMode="auto">
          <a:xfrm>
            <a:off x="270933" y="203200"/>
            <a:ext cx="15703296" cy="8729472"/>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145143" tIns="72571" rIns="145143" bIns="72571"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10/15/2015</a:t>
            </a:fld>
            <a:endParaRPr lang="en-US"/>
          </a:p>
        </p:txBody>
      </p:sp>
      <p:sp>
        <p:nvSpPr>
          <p:cNvPr id="8" name="Straight Connector 7"/>
          <p:cNvSpPr>
            <a:spLocks noChangeShapeType="1"/>
          </p:cNvSpPr>
          <p:nvPr/>
        </p:nvSpPr>
        <p:spPr bwMode="auto">
          <a:xfrm>
            <a:off x="270933" y="3251200"/>
            <a:ext cx="15703296"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145143" tIns="72571" rIns="145143" bIns="72571" anchor="ctr" compatLnSpc="1"/>
          <a:lstStyle/>
          <a:p>
            <a:endParaRPr kumimoji="0" lang="en-US"/>
          </a:p>
        </p:txBody>
      </p:sp>
      <p:sp>
        <p:nvSpPr>
          <p:cNvPr id="10" name="Oval 9"/>
          <p:cNvSpPr/>
          <p:nvPr/>
        </p:nvSpPr>
        <p:spPr>
          <a:xfrm>
            <a:off x="7586134" y="2820416"/>
            <a:ext cx="1083733" cy="8128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11" name="Oval 10"/>
          <p:cNvSpPr/>
          <p:nvPr/>
        </p:nvSpPr>
        <p:spPr>
          <a:xfrm>
            <a:off x="7754112" y="2946400"/>
            <a:ext cx="747776" cy="56083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6" name="Slide Number Placeholder 5"/>
          <p:cNvSpPr>
            <a:spLocks noGrp="1"/>
          </p:cNvSpPr>
          <p:nvPr>
            <p:ph type="sldNum" sz="quarter" idx="12"/>
          </p:nvPr>
        </p:nvSpPr>
        <p:spPr>
          <a:xfrm>
            <a:off x="7721600" y="2932601"/>
            <a:ext cx="812800" cy="588433"/>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2" name="Title 1"/>
          <p:cNvSpPr>
            <a:spLocks noGrp="1"/>
          </p:cNvSpPr>
          <p:nvPr>
            <p:ph type="title"/>
          </p:nvPr>
        </p:nvSpPr>
        <p:spPr>
          <a:xfrm>
            <a:off x="1284112" y="711200"/>
            <a:ext cx="13817600" cy="2032000"/>
          </a:xfrm>
        </p:spPr>
        <p:txBody>
          <a:bodyPr anchor="b"/>
          <a:lstStyle>
            <a:lvl1pPr algn="ctr">
              <a:buNone/>
              <a:defRPr sz="6700" b="0" cap="none" baseline="0">
                <a:solidFill>
                  <a:srgbClr val="FFFFFF"/>
                </a:solidFill>
              </a:defRPr>
            </a:lvl1pPr>
          </a:lstStyle>
          <a:p>
            <a:r>
              <a:rPr kumimoji="0" lang="en-US" smtClean="0"/>
              <a:t>Click to edit Master title style</a:t>
            </a:r>
            <a:endParaRPr kumimoji="0"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6448" y="304800"/>
            <a:ext cx="15172267" cy="1011936"/>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10295467" y="8546592"/>
            <a:ext cx="5413248" cy="487680"/>
          </a:xfrm>
        </p:spPr>
        <p:txBody>
          <a:bodyPr/>
          <a:lstStyle/>
          <a:p>
            <a:fld id="{9D21D778-B565-4D7E-94D7-64010A445B68}" type="datetimeFigureOut">
              <a:rPr lang="en-US" smtClean="0"/>
              <a:pPr/>
              <a:t>10/15/2015</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a:p>
        </p:txBody>
      </p:sp>
      <p:sp>
        <p:nvSpPr>
          <p:cNvPr id="8" name="Straight Connector 7"/>
          <p:cNvSpPr>
            <a:spLocks noChangeShapeType="1"/>
          </p:cNvSpPr>
          <p:nvPr/>
        </p:nvSpPr>
        <p:spPr bwMode="auto">
          <a:xfrm flipV="1">
            <a:off x="8112143" y="2100870"/>
            <a:ext cx="15860" cy="6426076"/>
          </a:xfrm>
          <a:prstGeom prst="line">
            <a:avLst/>
          </a:prstGeom>
          <a:noFill/>
          <a:ln w="9525" cap="flat" cmpd="sng" algn="ctr">
            <a:solidFill>
              <a:schemeClr val="tx2"/>
            </a:solidFill>
            <a:prstDash val="sysDash"/>
            <a:round/>
            <a:headEnd type="none" w="med" len="med"/>
            <a:tailEnd type="none" w="med" len="med"/>
          </a:ln>
          <a:effectLst/>
        </p:spPr>
        <p:txBody>
          <a:bodyPr vert="horz" wrap="none" lIns="145143" tIns="72571" rIns="145143" bIns="72571" anchor="ctr" compatLnSpc="1"/>
          <a:lstStyle/>
          <a:p>
            <a:endParaRPr kumimoji="0" lang="en-US"/>
          </a:p>
        </p:txBody>
      </p:sp>
      <p:sp>
        <p:nvSpPr>
          <p:cNvPr id="10" name="Content Placeholder 9"/>
          <p:cNvSpPr>
            <a:spLocks noGrp="1"/>
          </p:cNvSpPr>
          <p:nvPr>
            <p:ph sz="half" idx="1"/>
          </p:nvPr>
        </p:nvSpPr>
        <p:spPr>
          <a:xfrm>
            <a:off x="536448" y="1828800"/>
            <a:ext cx="7179733" cy="6242304"/>
          </a:xfrm>
        </p:spPr>
        <p:txBody>
          <a:bodyPr/>
          <a:lstStyle>
            <a:lvl1pPr>
              <a:defRPr sz="40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8534400" y="1828800"/>
            <a:ext cx="7179733" cy="6242304"/>
          </a:xfrm>
        </p:spPr>
        <p:txBody>
          <a:bodyPr/>
          <a:lstStyle>
            <a:lvl1pPr>
              <a:defRPr sz="40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8128000" y="2933700"/>
            <a:ext cx="0" cy="5583936"/>
          </a:xfrm>
          <a:prstGeom prst="line">
            <a:avLst/>
          </a:prstGeom>
          <a:noFill/>
          <a:ln w="9525" cap="flat" cmpd="sng" algn="ctr">
            <a:solidFill>
              <a:schemeClr val="tx2"/>
            </a:solidFill>
            <a:prstDash val="sysDash"/>
            <a:round/>
            <a:headEnd type="none" w="med" len="med"/>
            <a:tailEnd type="none" w="med" len="med"/>
          </a:ln>
          <a:effectLst/>
        </p:spPr>
        <p:txBody>
          <a:bodyPr vert="horz" wrap="none" lIns="145143" tIns="72571" rIns="145143" bIns="72571" anchor="ctr" compatLnSpc="1"/>
          <a:lstStyle/>
          <a:p>
            <a:endParaRPr kumimoji="0" lang="en-US"/>
          </a:p>
        </p:txBody>
      </p:sp>
      <p:sp>
        <p:nvSpPr>
          <p:cNvPr id="20" name="Rectangle 19"/>
          <p:cNvSpPr>
            <a:spLocks noChangeArrowheads="1"/>
          </p:cNvSpPr>
          <p:nvPr/>
        </p:nvSpPr>
        <p:spPr bwMode="white">
          <a:xfrm>
            <a:off x="0" y="0"/>
            <a:ext cx="16256000" cy="1930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9" name="Rectangle 18"/>
          <p:cNvSpPr>
            <a:spLocks noChangeArrowheads="1"/>
          </p:cNvSpPr>
          <p:nvPr/>
        </p:nvSpPr>
        <p:spPr bwMode="white">
          <a:xfrm>
            <a:off x="0" y="8940800"/>
            <a:ext cx="16256000" cy="2032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21" name="Rectangle 20"/>
          <p:cNvSpPr>
            <a:spLocks noChangeArrowheads="1"/>
          </p:cNvSpPr>
          <p:nvPr/>
        </p:nvSpPr>
        <p:spPr bwMode="white">
          <a:xfrm>
            <a:off x="0"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22" name="Rectangle 21"/>
          <p:cNvSpPr>
            <a:spLocks noChangeArrowheads="1"/>
          </p:cNvSpPr>
          <p:nvPr/>
        </p:nvSpPr>
        <p:spPr bwMode="white">
          <a:xfrm>
            <a:off x="15985067"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1" name="Rectangle 10"/>
          <p:cNvSpPr/>
          <p:nvPr/>
        </p:nvSpPr>
        <p:spPr>
          <a:xfrm>
            <a:off x="270933" y="1828800"/>
            <a:ext cx="15703296" cy="12192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13" name="Rectangle 12"/>
          <p:cNvSpPr>
            <a:spLocks noChangeArrowheads="1"/>
          </p:cNvSpPr>
          <p:nvPr/>
        </p:nvSpPr>
        <p:spPr bwMode="auto">
          <a:xfrm>
            <a:off x="259419" y="8522208"/>
            <a:ext cx="15703296" cy="41452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3" name="Text Placeholder 2"/>
          <p:cNvSpPr>
            <a:spLocks noGrp="1"/>
          </p:cNvSpPr>
          <p:nvPr>
            <p:ph type="body" idx="1"/>
          </p:nvPr>
        </p:nvSpPr>
        <p:spPr>
          <a:xfrm>
            <a:off x="536448" y="2032000"/>
            <a:ext cx="7182556" cy="977299"/>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3500" b="1" dirty="0" smtClean="0">
                <a:solidFill>
                  <a:srgbClr val="FFFFFF"/>
                </a:solidFill>
              </a:defRPr>
            </a:lvl1pPr>
            <a:lvl2pPr>
              <a:buNone/>
              <a:defRPr sz="3200" b="1"/>
            </a:lvl2pPr>
            <a:lvl3pPr>
              <a:buNone/>
              <a:defRPr sz="2900" b="1"/>
            </a:lvl3pPr>
            <a:lvl4pPr>
              <a:buNone/>
              <a:defRPr sz="2500" b="1"/>
            </a:lvl4pPr>
            <a:lvl5pPr>
              <a:buNone/>
              <a:defRPr sz="25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8517921" y="2032000"/>
            <a:ext cx="7185378" cy="97536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3500" b="1"/>
            </a:lvl1pPr>
            <a:lvl2pPr>
              <a:buNone/>
              <a:defRPr sz="3200" b="1"/>
            </a:lvl2pPr>
            <a:lvl3pPr>
              <a:buNone/>
              <a:defRPr sz="2900" b="1"/>
            </a:lvl3pPr>
            <a:lvl4pPr>
              <a:buNone/>
              <a:defRPr sz="2500" b="1"/>
            </a:lvl4pPr>
            <a:lvl5pPr>
              <a:buNone/>
              <a:defRPr sz="25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D21D778-B565-4D7E-94D7-64010A445B68}" type="datetimeFigureOut">
              <a:rPr lang="en-US" smtClean="0"/>
              <a:pPr/>
              <a:t>10/15/2015</a:t>
            </a:fld>
            <a:endParaRPr lang="en-US"/>
          </a:p>
        </p:txBody>
      </p:sp>
      <p:sp>
        <p:nvSpPr>
          <p:cNvPr id="8" name="Footer Placeholder 7"/>
          <p:cNvSpPr>
            <a:spLocks noGrp="1"/>
          </p:cNvSpPr>
          <p:nvPr>
            <p:ph type="ftr" sz="quarter" idx="11"/>
          </p:nvPr>
        </p:nvSpPr>
        <p:spPr>
          <a:xfrm>
            <a:off x="541867" y="8546592"/>
            <a:ext cx="6366933" cy="487680"/>
          </a:xfrm>
        </p:spPr>
        <p:txBody>
          <a:bodyPr/>
          <a:lstStyle/>
          <a:p>
            <a:endParaRPr kumimoji="0" lang="en-US"/>
          </a:p>
        </p:txBody>
      </p:sp>
      <p:sp>
        <p:nvSpPr>
          <p:cNvPr id="15" name="Straight Connector 14"/>
          <p:cNvSpPr>
            <a:spLocks noChangeShapeType="1"/>
          </p:cNvSpPr>
          <p:nvPr/>
        </p:nvSpPr>
        <p:spPr bwMode="auto">
          <a:xfrm>
            <a:off x="270933" y="1706880"/>
            <a:ext cx="15703296"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145143" tIns="72571" rIns="145143" bIns="72571" anchor="ctr" compatLnSpc="1"/>
          <a:lstStyle/>
          <a:p>
            <a:endParaRPr kumimoji="0" lang="en-US"/>
          </a:p>
        </p:txBody>
      </p:sp>
      <p:sp>
        <p:nvSpPr>
          <p:cNvPr id="18" name="Rectangle 17"/>
          <p:cNvSpPr>
            <a:spLocks noChangeArrowheads="1"/>
          </p:cNvSpPr>
          <p:nvPr/>
        </p:nvSpPr>
        <p:spPr bwMode="auto">
          <a:xfrm>
            <a:off x="270933" y="207264"/>
            <a:ext cx="15703296" cy="8729472"/>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145143" tIns="72571" rIns="145143" bIns="72571" anchor="ctr" compatLnSpc="1"/>
          <a:lstStyle/>
          <a:p>
            <a:endParaRPr kumimoji="0" lang="en-US" dirty="0"/>
          </a:p>
        </p:txBody>
      </p:sp>
      <p:sp>
        <p:nvSpPr>
          <p:cNvPr id="24" name="Content Placeholder 23"/>
          <p:cNvSpPr>
            <a:spLocks noGrp="1"/>
          </p:cNvSpPr>
          <p:nvPr>
            <p:ph sz="quarter" idx="2"/>
          </p:nvPr>
        </p:nvSpPr>
        <p:spPr>
          <a:xfrm>
            <a:off x="536448" y="3295178"/>
            <a:ext cx="7185152" cy="5091205"/>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8534400" y="3295177"/>
            <a:ext cx="7179733" cy="5096256"/>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7586134" y="1274715"/>
            <a:ext cx="1083733" cy="8128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27" name="Oval 26"/>
          <p:cNvSpPr/>
          <p:nvPr/>
        </p:nvSpPr>
        <p:spPr>
          <a:xfrm>
            <a:off x="7754112" y="1400699"/>
            <a:ext cx="747776" cy="56083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9" name="Slide Number Placeholder 8"/>
          <p:cNvSpPr>
            <a:spLocks noGrp="1"/>
          </p:cNvSpPr>
          <p:nvPr>
            <p:ph type="sldNum" sz="quarter" idx="12"/>
          </p:nvPr>
        </p:nvSpPr>
        <p:spPr>
          <a:xfrm>
            <a:off x="7721600" y="1389889"/>
            <a:ext cx="812800" cy="588433"/>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21D778-B565-4D7E-94D7-64010A445B68}" type="datetimeFigureOut">
              <a:rPr lang="en-US" smtClean="0"/>
              <a:pPr/>
              <a:t>10/15/2015</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7721600" y="1381361"/>
            <a:ext cx="812800" cy="588433"/>
          </a:xfrm>
        </p:spPr>
        <p:txBody>
          <a:bodyPr/>
          <a:lstStyle/>
          <a:p>
            <a:fld id="{2C6B1FF6-39B9-40F5-8B67-33C6354A3D4F}" type="slidenum">
              <a:rPr kumimoji="0" lang="en-US" smtClean="0"/>
              <a:pPr/>
              <a:t>‹#›</a:t>
            </a:fld>
            <a:endParaRPr kumimoji="0" lang="en-US" dirty="0"/>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8940800"/>
            <a:ext cx="16256000" cy="2032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8" name="Rectangle 7"/>
          <p:cNvSpPr>
            <a:spLocks noChangeArrowheads="1"/>
          </p:cNvSpPr>
          <p:nvPr/>
        </p:nvSpPr>
        <p:spPr bwMode="white">
          <a:xfrm>
            <a:off x="0" y="0"/>
            <a:ext cx="16256000" cy="207264"/>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0" name="Rectangle 9"/>
          <p:cNvSpPr>
            <a:spLocks noChangeArrowheads="1"/>
          </p:cNvSpPr>
          <p:nvPr/>
        </p:nvSpPr>
        <p:spPr bwMode="white">
          <a:xfrm>
            <a:off x="15985067"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9" name="Rectangle 8"/>
          <p:cNvSpPr>
            <a:spLocks noChangeArrowheads="1"/>
          </p:cNvSpPr>
          <p:nvPr/>
        </p:nvSpPr>
        <p:spPr bwMode="white">
          <a:xfrm>
            <a:off x="0"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5" name="Rectangle 4"/>
          <p:cNvSpPr>
            <a:spLocks noChangeArrowheads="1"/>
          </p:cNvSpPr>
          <p:nvPr/>
        </p:nvSpPr>
        <p:spPr bwMode="auto">
          <a:xfrm>
            <a:off x="260096" y="8522209"/>
            <a:ext cx="15703296" cy="412751"/>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6" name="Rectangle 5"/>
          <p:cNvSpPr>
            <a:spLocks noChangeArrowheads="1"/>
          </p:cNvSpPr>
          <p:nvPr/>
        </p:nvSpPr>
        <p:spPr bwMode="auto">
          <a:xfrm>
            <a:off x="270933" y="211328"/>
            <a:ext cx="15703296" cy="8729472"/>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145143" tIns="72571" rIns="145143" bIns="72571" anchor="ctr" compatLnSpc="1"/>
          <a:lstStyle/>
          <a:p>
            <a:endParaRPr kumimoji="0" lang="en-US" dirty="0"/>
          </a:p>
        </p:txBody>
      </p:sp>
      <p:sp>
        <p:nvSpPr>
          <p:cNvPr id="2" name="Date Placeholder 1"/>
          <p:cNvSpPr>
            <a:spLocks noGrp="1"/>
          </p:cNvSpPr>
          <p:nvPr>
            <p:ph type="dt" sz="half" idx="10"/>
          </p:nvPr>
        </p:nvSpPr>
        <p:spPr/>
        <p:txBody>
          <a:bodyPr/>
          <a:lstStyle/>
          <a:p>
            <a:fld id="{9D21D778-B565-4D7E-94D7-64010A445B68}" type="datetimeFigureOut">
              <a:rPr lang="en-US" smtClean="0"/>
              <a:pPr/>
              <a:t>10/15/2015</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7586134" y="8432800"/>
            <a:ext cx="1083733" cy="588432"/>
          </a:xfrm>
        </p:spPr>
        <p:txBody>
          <a:bodyPr/>
          <a:lstStyle>
            <a:lvl1pPr>
              <a:defRPr>
                <a:solidFill>
                  <a:srgbClr val="FFFFFF"/>
                </a:solidFill>
              </a:defRPr>
            </a:lvl1pPr>
          </a:lstStyle>
          <a:p>
            <a:fld id="{2C6B1FF6-39B9-40F5-8B67-33C6354A3D4F}" type="slidenum">
              <a:rPr kumimoji="0" lang="en-US" smtClean="0"/>
              <a:pPr/>
              <a:t>‹#›</a:t>
            </a:fld>
            <a:endParaRPr kumimoji="0" lang="en-US" dirty="0">
              <a:solidFill>
                <a:srgbClr val="FFFFFF"/>
              </a:solidFill>
            </a:endParaRPr>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270933" y="203200"/>
            <a:ext cx="15703296" cy="4064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5" name="Rectangle 14"/>
          <p:cNvSpPr>
            <a:spLocks noChangeArrowheads="1"/>
          </p:cNvSpPr>
          <p:nvPr/>
        </p:nvSpPr>
        <p:spPr bwMode="white">
          <a:xfrm>
            <a:off x="0" y="8940800"/>
            <a:ext cx="16256000" cy="2032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8" name="Rectangle 17"/>
          <p:cNvSpPr>
            <a:spLocks noChangeArrowheads="1"/>
          </p:cNvSpPr>
          <p:nvPr/>
        </p:nvSpPr>
        <p:spPr bwMode="white">
          <a:xfrm>
            <a:off x="15985067"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6" name="Rectangle 15"/>
          <p:cNvSpPr>
            <a:spLocks noChangeArrowheads="1"/>
          </p:cNvSpPr>
          <p:nvPr/>
        </p:nvSpPr>
        <p:spPr bwMode="white">
          <a:xfrm>
            <a:off x="0" y="0"/>
            <a:ext cx="16256000" cy="158496"/>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7" name="Rectangle 16"/>
          <p:cNvSpPr>
            <a:spLocks noChangeArrowheads="1"/>
          </p:cNvSpPr>
          <p:nvPr/>
        </p:nvSpPr>
        <p:spPr bwMode="white">
          <a:xfrm>
            <a:off x="0"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3" name="Rectangle 12"/>
          <p:cNvSpPr/>
          <p:nvPr/>
        </p:nvSpPr>
        <p:spPr>
          <a:xfrm>
            <a:off x="270933" y="812800"/>
            <a:ext cx="4876800" cy="78232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2" name="Title 1"/>
          <p:cNvSpPr>
            <a:spLocks noGrp="1"/>
          </p:cNvSpPr>
          <p:nvPr>
            <p:ph type="title"/>
          </p:nvPr>
        </p:nvSpPr>
        <p:spPr>
          <a:xfrm>
            <a:off x="677333" y="1219200"/>
            <a:ext cx="4199467" cy="1320800"/>
          </a:xfrm>
        </p:spPr>
        <p:txBody>
          <a:bodyPr anchor="b">
            <a:noAutofit/>
          </a:bodyPr>
          <a:lstStyle>
            <a:lvl1pPr algn="l">
              <a:buNone/>
              <a:defRPr sz="35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77333" y="2641601"/>
            <a:ext cx="4199467" cy="5526617"/>
          </a:xfrm>
        </p:spPr>
        <p:txBody>
          <a:bodyPr/>
          <a:lstStyle>
            <a:lvl1pPr marL="0" indent="0">
              <a:spcAft>
                <a:spcPts val="1587"/>
              </a:spcAft>
              <a:buNone/>
              <a:defRPr sz="2500">
                <a:solidFill>
                  <a:srgbClr val="FFFFFF"/>
                </a:solidFill>
              </a:defRPr>
            </a:lvl1pPr>
            <a:lvl2pPr>
              <a:buNone/>
              <a:defRPr sz="1900"/>
            </a:lvl2pPr>
            <a:lvl3pPr>
              <a:buNone/>
              <a:defRPr sz="1600"/>
            </a:lvl3pPr>
            <a:lvl4pPr>
              <a:buNone/>
              <a:defRPr sz="1400"/>
            </a:lvl4pPr>
            <a:lvl5pPr>
              <a:buNone/>
              <a:defRPr sz="14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70933" y="203200"/>
            <a:ext cx="15703296" cy="8729472"/>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145143" tIns="72571" rIns="145143" bIns="72571" anchor="ctr" compatLnSpc="1"/>
          <a:lstStyle/>
          <a:p>
            <a:endParaRPr kumimoji="0" lang="en-US" dirty="0"/>
          </a:p>
        </p:txBody>
      </p:sp>
      <p:sp>
        <p:nvSpPr>
          <p:cNvPr id="9" name="Straight Connector 8"/>
          <p:cNvSpPr>
            <a:spLocks noChangeShapeType="1"/>
          </p:cNvSpPr>
          <p:nvPr/>
        </p:nvSpPr>
        <p:spPr bwMode="auto">
          <a:xfrm>
            <a:off x="270933" y="711200"/>
            <a:ext cx="15703296"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145143" tIns="72571" rIns="145143" bIns="72571" anchor="ctr" compatLnSpc="1"/>
          <a:lstStyle/>
          <a:p>
            <a:endParaRPr kumimoji="0" lang="en-US"/>
          </a:p>
        </p:txBody>
      </p:sp>
      <p:sp>
        <p:nvSpPr>
          <p:cNvPr id="20" name="Content Placeholder 19"/>
          <p:cNvSpPr>
            <a:spLocks noGrp="1"/>
          </p:cNvSpPr>
          <p:nvPr>
            <p:ph sz="quarter" idx="1"/>
          </p:nvPr>
        </p:nvSpPr>
        <p:spPr>
          <a:xfrm>
            <a:off x="5554134" y="914400"/>
            <a:ext cx="10024533" cy="7213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2302934" y="304800"/>
            <a:ext cx="1083733" cy="8128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11" name="Oval 10"/>
          <p:cNvSpPr/>
          <p:nvPr/>
        </p:nvSpPr>
        <p:spPr>
          <a:xfrm>
            <a:off x="2470912" y="430784"/>
            <a:ext cx="747776" cy="56083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7" name="Slide Number Placeholder 6"/>
          <p:cNvSpPr>
            <a:spLocks noGrp="1"/>
          </p:cNvSpPr>
          <p:nvPr>
            <p:ph type="sldNum" sz="quarter" idx="12"/>
          </p:nvPr>
        </p:nvSpPr>
        <p:spPr>
          <a:xfrm>
            <a:off x="2438400" y="416985"/>
            <a:ext cx="812800" cy="588433"/>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21" name="Rectangle 20"/>
          <p:cNvSpPr>
            <a:spLocks noChangeArrowheads="1"/>
          </p:cNvSpPr>
          <p:nvPr/>
        </p:nvSpPr>
        <p:spPr bwMode="auto">
          <a:xfrm>
            <a:off x="265515" y="8517847"/>
            <a:ext cx="15703296" cy="412751"/>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5" name="Date Placeholder 4"/>
          <p:cNvSpPr>
            <a:spLocks noGrp="1"/>
          </p:cNvSpPr>
          <p:nvPr>
            <p:ph type="dt" sz="half" idx="10"/>
          </p:nvPr>
        </p:nvSpPr>
        <p:spPr/>
        <p:txBody>
          <a:bodyPr/>
          <a:lstStyle/>
          <a:p>
            <a:fld id="{9D21D778-B565-4D7E-94D7-64010A445B68}" type="datetimeFigureOut">
              <a:rPr lang="en-US" smtClean="0"/>
              <a:pPr/>
              <a:t>10/15/2015</a:t>
            </a:fld>
            <a:endParaRPr lang="en-US"/>
          </a:p>
        </p:txBody>
      </p:sp>
      <p:sp>
        <p:nvSpPr>
          <p:cNvPr id="6" name="Footer Placeholder 5"/>
          <p:cNvSpPr>
            <a:spLocks noGrp="1"/>
          </p:cNvSpPr>
          <p:nvPr>
            <p:ph type="ftr" sz="quarter" idx="11"/>
          </p:nvPr>
        </p:nvSpPr>
        <p:spPr>
          <a:xfrm>
            <a:off x="536448" y="8547797"/>
            <a:ext cx="6014720" cy="487680"/>
          </a:xfrm>
        </p:spPr>
        <p:txBody>
          <a:bodyPr/>
          <a:lstStyle/>
          <a:p>
            <a:endParaRPr kumimoji="0"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70933" y="711200"/>
            <a:ext cx="15703296"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145143" tIns="72571" rIns="145143" bIns="72571" anchor="ctr" compatLnSpc="1"/>
          <a:lstStyle/>
          <a:p>
            <a:endParaRPr kumimoji="0" lang="en-US"/>
          </a:p>
        </p:txBody>
      </p:sp>
      <p:sp>
        <p:nvSpPr>
          <p:cNvPr id="19" name="Rectangle 18"/>
          <p:cNvSpPr>
            <a:spLocks noChangeArrowheads="1"/>
          </p:cNvSpPr>
          <p:nvPr/>
        </p:nvSpPr>
        <p:spPr bwMode="white">
          <a:xfrm>
            <a:off x="0" y="8940800"/>
            <a:ext cx="16256000" cy="2032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6" name="Rectangle 15"/>
          <p:cNvSpPr>
            <a:spLocks noChangeArrowheads="1"/>
          </p:cNvSpPr>
          <p:nvPr/>
        </p:nvSpPr>
        <p:spPr bwMode="white">
          <a:xfrm>
            <a:off x="15985067"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7" name="Rectangle 16"/>
          <p:cNvSpPr>
            <a:spLocks noChangeArrowheads="1"/>
          </p:cNvSpPr>
          <p:nvPr/>
        </p:nvSpPr>
        <p:spPr bwMode="white">
          <a:xfrm>
            <a:off x="0" y="0"/>
            <a:ext cx="16256000" cy="2032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8" name="Rectangle 17"/>
          <p:cNvSpPr>
            <a:spLocks noChangeArrowheads="1"/>
          </p:cNvSpPr>
          <p:nvPr/>
        </p:nvSpPr>
        <p:spPr bwMode="white">
          <a:xfrm>
            <a:off x="0"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dirty="0"/>
          </a:p>
        </p:txBody>
      </p:sp>
      <p:sp>
        <p:nvSpPr>
          <p:cNvPr id="20" name="Rectangle 19"/>
          <p:cNvSpPr>
            <a:spLocks noChangeArrowheads="1"/>
          </p:cNvSpPr>
          <p:nvPr/>
        </p:nvSpPr>
        <p:spPr bwMode="auto">
          <a:xfrm>
            <a:off x="270933" y="203200"/>
            <a:ext cx="15703296" cy="40233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8" name="Rectangle 7"/>
          <p:cNvSpPr/>
          <p:nvPr/>
        </p:nvSpPr>
        <p:spPr>
          <a:xfrm>
            <a:off x="270933" y="812800"/>
            <a:ext cx="4876800" cy="78232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15" name="Rectangle 14"/>
          <p:cNvSpPr>
            <a:spLocks noChangeArrowheads="1"/>
          </p:cNvSpPr>
          <p:nvPr/>
        </p:nvSpPr>
        <p:spPr bwMode="auto">
          <a:xfrm>
            <a:off x="270933" y="207264"/>
            <a:ext cx="15703296" cy="8729472"/>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145143" tIns="72571" rIns="145143" bIns="72571" anchor="ctr" compatLnSpc="1"/>
          <a:lstStyle/>
          <a:p>
            <a:endParaRPr kumimoji="0" lang="en-US" dirty="0"/>
          </a:p>
        </p:txBody>
      </p:sp>
      <p:sp>
        <p:nvSpPr>
          <p:cNvPr id="12" name="Oval 11"/>
          <p:cNvSpPr/>
          <p:nvPr/>
        </p:nvSpPr>
        <p:spPr>
          <a:xfrm>
            <a:off x="2302934" y="304800"/>
            <a:ext cx="1083733" cy="8128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13" name="Oval 12"/>
          <p:cNvSpPr/>
          <p:nvPr/>
        </p:nvSpPr>
        <p:spPr>
          <a:xfrm>
            <a:off x="2470912" y="430784"/>
            <a:ext cx="747776" cy="56083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7" name="Slide Number Placeholder 6"/>
          <p:cNvSpPr>
            <a:spLocks noGrp="1"/>
          </p:cNvSpPr>
          <p:nvPr>
            <p:ph type="sldNum" sz="quarter" idx="12"/>
          </p:nvPr>
        </p:nvSpPr>
        <p:spPr>
          <a:xfrm>
            <a:off x="2438400" y="416985"/>
            <a:ext cx="812800" cy="588433"/>
          </a:xfrm>
        </p:spPr>
        <p:txBody>
          <a:bodyPr/>
          <a:lstStyle/>
          <a:p>
            <a:fld id="{2C6B1FF6-39B9-40F5-8B67-33C6354A3D4F}" type="slidenum">
              <a:rPr kumimoji="0" lang="en-US" smtClean="0"/>
              <a:pPr/>
              <a:t>‹#›</a:t>
            </a:fld>
            <a:endParaRPr kumimoji="0" lang="en-US" dirty="0"/>
          </a:p>
        </p:txBody>
      </p:sp>
      <p:sp>
        <p:nvSpPr>
          <p:cNvPr id="2" name="Title 1"/>
          <p:cNvSpPr>
            <a:spLocks noGrp="1"/>
          </p:cNvSpPr>
          <p:nvPr>
            <p:ph type="title"/>
          </p:nvPr>
        </p:nvSpPr>
        <p:spPr>
          <a:xfrm>
            <a:off x="5334000" y="6705600"/>
            <a:ext cx="10430933" cy="1625600"/>
          </a:xfrm>
        </p:spPr>
        <p:txBody>
          <a:bodyPr anchor="t">
            <a:noAutofit/>
          </a:bodyPr>
          <a:lstStyle>
            <a:lvl1pPr algn="l">
              <a:buNone/>
              <a:defRPr sz="38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5334000" y="812800"/>
            <a:ext cx="10430933" cy="5689600"/>
          </a:xfrm>
        </p:spPr>
        <p:txBody>
          <a:bodyPr/>
          <a:lstStyle>
            <a:lvl1pPr marL="0" indent="0">
              <a:buNone/>
              <a:defRPr sz="51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77334" y="1320800"/>
            <a:ext cx="4334933" cy="7010400"/>
          </a:xfrm>
        </p:spPr>
        <p:txBody>
          <a:bodyPr/>
          <a:lstStyle>
            <a:lvl1pPr marL="0" indent="0">
              <a:spcAft>
                <a:spcPts val="1587"/>
              </a:spcAft>
              <a:buFontTx/>
              <a:buNone/>
              <a:defRPr sz="2500">
                <a:solidFill>
                  <a:srgbClr val="FFFFFF"/>
                </a:solidFill>
              </a:defRPr>
            </a:lvl1pPr>
            <a:lvl2pPr>
              <a:defRPr sz="1900"/>
            </a:lvl2pPr>
            <a:lvl3pPr>
              <a:defRPr sz="1600"/>
            </a:lvl3pPr>
            <a:lvl4pPr>
              <a:defRPr sz="1400"/>
            </a:lvl4pPr>
            <a:lvl5pPr>
              <a:defRPr sz="14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265515" y="8517847"/>
            <a:ext cx="15703296" cy="412751"/>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5" name="Date Placeholder 4"/>
          <p:cNvSpPr>
            <a:spLocks noGrp="1"/>
          </p:cNvSpPr>
          <p:nvPr>
            <p:ph type="dt" sz="half" idx="10"/>
          </p:nvPr>
        </p:nvSpPr>
        <p:spPr>
          <a:xfrm>
            <a:off x="10290048" y="8539979"/>
            <a:ext cx="5413248" cy="487680"/>
          </a:xfrm>
        </p:spPr>
        <p:txBody>
          <a:bodyPr/>
          <a:lstStyle/>
          <a:p>
            <a:fld id="{9D21D778-B565-4D7E-94D7-64010A445B68}" type="datetimeFigureOut">
              <a:rPr lang="en-US" smtClean="0"/>
              <a:pPr/>
              <a:t>10/15/2015</a:t>
            </a:fld>
            <a:endParaRPr lang="en-US" dirty="0"/>
          </a:p>
        </p:txBody>
      </p:sp>
      <p:sp>
        <p:nvSpPr>
          <p:cNvPr id="6" name="Footer Placeholder 5"/>
          <p:cNvSpPr>
            <a:spLocks noGrp="1"/>
          </p:cNvSpPr>
          <p:nvPr>
            <p:ph type="ftr" sz="quarter" idx="11"/>
          </p:nvPr>
        </p:nvSpPr>
        <p:spPr>
          <a:xfrm>
            <a:off x="536448" y="8547797"/>
            <a:ext cx="6372352" cy="487680"/>
          </a:xfrm>
        </p:spPr>
        <p:txBody>
          <a:bodyPr/>
          <a:lstStyle/>
          <a:p>
            <a:endParaRPr kumimoji="0" lang="en-US" dirty="0"/>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10/15/2015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8940800"/>
            <a:ext cx="16256000" cy="2032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8" name="Rectangle 7"/>
          <p:cNvSpPr>
            <a:spLocks noChangeArrowheads="1"/>
          </p:cNvSpPr>
          <p:nvPr/>
        </p:nvSpPr>
        <p:spPr bwMode="white">
          <a:xfrm>
            <a:off x="12462933" y="0"/>
            <a:ext cx="3793067"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9" name="Rectangle 8"/>
          <p:cNvSpPr>
            <a:spLocks noChangeArrowheads="1"/>
          </p:cNvSpPr>
          <p:nvPr/>
        </p:nvSpPr>
        <p:spPr bwMode="white">
          <a:xfrm>
            <a:off x="0" y="0"/>
            <a:ext cx="16256000" cy="207264"/>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0" name="Rectangle 9"/>
          <p:cNvSpPr>
            <a:spLocks noChangeArrowheads="1"/>
          </p:cNvSpPr>
          <p:nvPr/>
        </p:nvSpPr>
        <p:spPr bwMode="white">
          <a:xfrm>
            <a:off x="0"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1" name="Rectangle 10"/>
          <p:cNvSpPr>
            <a:spLocks noChangeArrowheads="1"/>
          </p:cNvSpPr>
          <p:nvPr/>
        </p:nvSpPr>
        <p:spPr bwMode="auto">
          <a:xfrm>
            <a:off x="260096" y="8522209"/>
            <a:ext cx="15703296" cy="412751"/>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2" name="Rectangle 11"/>
          <p:cNvSpPr>
            <a:spLocks noChangeArrowheads="1"/>
          </p:cNvSpPr>
          <p:nvPr/>
        </p:nvSpPr>
        <p:spPr bwMode="auto">
          <a:xfrm>
            <a:off x="270933" y="207264"/>
            <a:ext cx="15703296" cy="8729472"/>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145143" tIns="72571" rIns="145143" bIns="72571" anchor="ctr" compatLnSpc="1"/>
          <a:lstStyle/>
          <a:p>
            <a:endParaRPr kumimoji="0" lang="en-US" dirty="0"/>
          </a:p>
        </p:txBody>
      </p:sp>
      <p:sp>
        <p:nvSpPr>
          <p:cNvPr id="13" name="Straight Connector 12"/>
          <p:cNvSpPr>
            <a:spLocks noChangeShapeType="1"/>
          </p:cNvSpPr>
          <p:nvPr/>
        </p:nvSpPr>
        <p:spPr bwMode="auto">
          <a:xfrm rot="5400000">
            <a:off x="8537787" y="4370832"/>
            <a:ext cx="8327136"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145143" tIns="72571" rIns="145143" bIns="72571" anchor="ctr" compatLnSpc="1"/>
          <a:lstStyle/>
          <a:p>
            <a:endParaRPr kumimoji="0" lang="en-US"/>
          </a:p>
        </p:txBody>
      </p:sp>
      <p:sp>
        <p:nvSpPr>
          <p:cNvPr id="14" name="Oval 13"/>
          <p:cNvSpPr/>
          <p:nvPr/>
        </p:nvSpPr>
        <p:spPr>
          <a:xfrm>
            <a:off x="12159488" y="3901017"/>
            <a:ext cx="1083733" cy="8128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15" name="Oval 14"/>
          <p:cNvSpPr/>
          <p:nvPr/>
        </p:nvSpPr>
        <p:spPr>
          <a:xfrm>
            <a:off x="12327467" y="4027001"/>
            <a:ext cx="747776" cy="56083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6" name="Slide Number Placeholder 5"/>
          <p:cNvSpPr>
            <a:spLocks noGrp="1"/>
          </p:cNvSpPr>
          <p:nvPr>
            <p:ph type="sldNum" sz="quarter" idx="12"/>
          </p:nvPr>
        </p:nvSpPr>
        <p:spPr>
          <a:xfrm>
            <a:off x="12294955" y="4013202"/>
            <a:ext cx="812800" cy="588433"/>
          </a:xfrm>
        </p:spPr>
        <p:txBody>
          <a:bodyPr/>
          <a:lstStyle/>
          <a:p>
            <a:fld id="{2C6B1FF6-39B9-40F5-8B67-33C6354A3D4F}" type="slidenum">
              <a:rPr kumimoji="0" lang="en-US" smtClean="0"/>
              <a:pPr/>
              <a:t>‹#›</a:t>
            </a:fld>
            <a:endParaRPr kumimoji="0" lang="en-US" dirty="0"/>
          </a:p>
        </p:txBody>
      </p:sp>
      <p:sp>
        <p:nvSpPr>
          <p:cNvPr id="3" name="Vertical Text Placeholder 2"/>
          <p:cNvSpPr>
            <a:spLocks noGrp="1"/>
          </p:cNvSpPr>
          <p:nvPr>
            <p:ph type="body" orient="vert" idx="1"/>
          </p:nvPr>
        </p:nvSpPr>
        <p:spPr>
          <a:xfrm>
            <a:off x="541867" y="406400"/>
            <a:ext cx="11650133" cy="776182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10/15/2015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13140267" y="406402"/>
            <a:ext cx="2573867" cy="7802033"/>
          </a:xfrm>
        </p:spPr>
        <p:txBody>
          <a:bodyPr vert="eaVert"/>
          <a:lstStyle/>
          <a:p>
            <a:r>
              <a:rPr kumimoji="0" lang="en-US" smtClean="0"/>
              <a:t>Click to edit Master title style</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55700" y="4711700"/>
            <a:ext cx="6889750" cy="1054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197850" y="4711700"/>
            <a:ext cx="6889750" cy="1054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155700" y="1536700"/>
            <a:ext cx="13931900" cy="30861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 xmlns:ma14="http://schemas.microsoft.com/office/mac/drawingml/2011/main" val="1"/>
            </a:ext>
          </a:extLst>
        </p:spPr>
        <p:txBody>
          <a:bodyPr vert="horz" wrap="square" lIns="38100" tIns="38100" rIns="38100" bIns="38100" numCol="1" anchor="b" anchorCtr="0" compatLnSpc="1">
            <a:prstTxWarp prst="textNoShape">
              <a:avLst/>
            </a:prstTxWarp>
          </a:bodyPr>
          <a:lstStyle/>
          <a:p>
            <a:pPr lvl="0"/>
            <a:r>
              <a:rPr lang="en-US">
                <a:sym typeface="Gill Sans" charset="0"/>
              </a:rPr>
              <a:t>Click to edit Master title style</a:t>
            </a:r>
          </a:p>
        </p:txBody>
      </p:sp>
      <p:sp>
        <p:nvSpPr>
          <p:cNvPr id="1026" name="Rectangle 2"/>
          <p:cNvSpPr>
            <a:spLocks noGrp="1" noChangeArrowheads="1"/>
          </p:cNvSpPr>
          <p:nvPr>
            <p:ph type="body" idx="1"/>
          </p:nvPr>
        </p:nvSpPr>
        <p:spPr bwMode="auto">
          <a:xfrm>
            <a:off x="1155700" y="4711700"/>
            <a:ext cx="13931900" cy="10541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 xmlns:ma14="http://schemas.microsoft.com/office/mac/drawingml/2011/main" val="1"/>
            </a:ext>
          </a:extLst>
        </p:spPr>
        <p:txBody>
          <a:bodyPr vert="horz" wrap="square" lIns="38100" tIns="38100" rIns="38100" bIns="38100" numCol="1" anchor="t"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Tree>
  </p:cSld>
  <p:clrMap bg1="dk2" tx1="lt1" bg2="dk1"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ransition/>
  <p:txStyles>
    <p:titleStyle>
      <a:lvl1pPr algn="ctr" rtl="0" eaLnBrk="0" fontAlgn="base" hangingPunct="0">
        <a:spcBef>
          <a:spcPct val="0"/>
        </a:spcBef>
        <a:spcAft>
          <a:spcPct val="0"/>
        </a:spcAft>
        <a:defRPr sz="7600">
          <a:solidFill>
            <a:schemeClr val="tx1"/>
          </a:solidFill>
          <a:latin typeface="+mj-lt"/>
          <a:ea typeface="+mj-ea"/>
          <a:cs typeface="+mj-cs"/>
          <a:sym typeface="Gill Sans" pitchFamily="-84" charset="0"/>
        </a:defRPr>
      </a:lvl1pPr>
      <a:lvl2pPr algn="ctr" rtl="0" eaLnBrk="0" fontAlgn="base" hangingPunct="0">
        <a:spcBef>
          <a:spcPct val="0"/>
        </a:spcBef>
        <a:spcAft>
          <a:spcPct val="0"/>
        </a:spcAft>
        <a:defRPr sz="7600">
          <a:solidFill>
            <a:schemeClr val="tx1"/>
          </a:solidFill>
          <a:latin typeface="Gill Sans" charset="0"/>
          <a:ea typeface="ヒラギノ角ゴ ProN W3" charset="0"/>
          <a:cs typeface="ヒラギノ角ゴ ProN W3" charset="0"/>
          <a:sym typeface="Gill Sans" pitchFamily="-84" charset="0"/>
        </a:defRPr>
      </a:lvl2pPr>
      <a:lvl3pPr algn="ctr" rtl="0" eaLnBrk="0" fontAlgn="base" hangingPunct="0">
        <a:spcBef>
          <a:spcPct val="0"/>
        </a:spcBef>
        <a:spcAft>
          <a:spcPct val="0"/>
        </a:spcAft>
        <a:defRPr sz="7600">
          <a:solidFill>
            <a:schemeClr val="tx1"/>
          </a:solidFill>
          <a:latin typeface="Gill Sans" charset="0"/>
          <a:ea typeface="ヒラギノ角ゴ ProN W3" charset="0"/>
          <a:cs typeface="ヒラギノ角ゴ ProN W3" charset="0"/>
          <a:sym typeface="Gill Sans" pitchFamily="-84" charset="0"/>
        </a:defRPr>
      </a:lvl3pPr>
      <a:lvl4pPr algn="ctr" rtl="0" eaLnBrk="0" fontAlgn="base" hangingPunct="0">
        <a:spcBef>
          <a:spcPct val="0"/>
        </a:spcBef>
        <a:spcAft>
          <a:spcPct val="0"/>
        </a:spcAft>
        <a:defRPr sz="7600">
          <a:solidFill>
            <a:schemeClr val="tx1"/>
          </a:solidFill>
          <a:latin typeface="Gill Sans" charset="0"/>
          <a:ea typeface="ヒラギノ角ゴ ProN W3" charset="0"/>
          <a:cs typeface="ヒラギノ角ゴ ProN W3" charset="0"/>
          <a:sym typeface="Gill Sans" pitchFamily="-84" charset="0"/>
        </a:defRPr>
      </a:lvl4pPr>
      <a:lvl5pPr algn="ctr" rtl="0" eaLnBrk="0" fontAlgn="base" hangingPunct="0">
        <a:spcBef>
          <a:spcPct val="0"/>
        </a:spcBef>
        <a:spcAft>
          <a:spcPct val="0"/>
        </a:spcAft>
        <a:defRPr sz="7600">
          <a:solidFill>
            <a:schemeClr val="tx1"/>
          </a:solidFill>
          <a:latin typeface="Gill Sans" charset="0"/>
          <a:ea typeface="ヒラギノ角ゴ ProN W3" charset="0"/>
          <a:cs typeface="ヒラギノ角ゴ ProN W3" charset="0"/>
          <a:sym typeface="Gill Sans" pitchFamily="-84" charset="0"/>
        </a:defRPr>
      </a:lvl5pPr>
      <a:lvl6pPr marL="457200" algn="ctr" rtl="0" fontAlgn="base">
        <a:spcBef>
          <a:spcPct val="0"/>
        </a:spcBef>
        <a:spcAft>
          <a:spcPct val="0"/>
        </a:spcAft>
        <a:defRPr sz="76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76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76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76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3200">
          <a:solidFill>
            <a:schemeClr val="tx1"/>
          </a:solidFill>
          <a:latin typeface="+mn-lt"/>
          <a:ea typeface="+mn-ea"/>
          <a:cs typeface="+mn-cs"/>
          <a:sym typeface="Gill Sans" pitchFamily="-84" charset="0"/>
        </a:defRPr>
      </a:lvl1pPr>
      <a:lvl2pPr marL="742950" indent="-285750" algn="ctr" rtl="0" eaLnBrk="0" fontAlgn="base" hangingPunct="0">
        <a:spcBef>
          <a:spcPct val="0"/>
        </a:spcBef>
        <a:spcAft>
          <a:spcPct val="0"/>
        </a:spcAft>
        <a:defRPr sz="3200">
          <a:solidFill>
            <a:schemeClr val="tx1"/>
          </a:solidFill>
          <a:latin typeface="+mn-lt"/>
          <a:ea typeface="+mn-ea"/>
          <a:cs typeface="+mn-cs"/>
          <a:sym typeface="Gill Sans" pitchFamily="-84" charset="0"/>
        </a:defRPr>
      </a:lvl2pPr>
      <a:lvl3pPr marL="1143000" indent="-228600" algn="ctr" rtl="0" eaLnBrk="0" fontAlgn="base" hangingPunct="0">
        <a:spcBef>
          <a:spcPct val="0"/>
        </a:spcBef>
        <a:spcAft>
          <a:spcPct val="0"/>
        </a:spcAft>
        <a:defRPr sz="3200">
          <a:solidFill>
            <a:schemeClr val="tx1"/>
          </a:solidFill>
          <a:latin typeface="+mn-lt"/>
          <a:ea typeface="+mn-ea"/>
          <a:cs typeface="+mn-cs"/>
          <a:sym typeface="Gill Sans" pitchFamily="-84" charset="0"/>
        </a:defRPr>
      </a:lvl3pPr>
      <a:lvl4pPr marL="1600200" indent="-228600" algn="ctr" rtl="0" eaLnBrk="0" fontAlgn="base" hangingPunct="0">
        <a:spcBef>
          <a:spcPct val="0"/>
        </a:spcBef>
        <a:spcAft>
          <a:spcPct val="0"/>
        </a:spcAft>
        <a:defRPr sz="3200">
          <a:solidFill>
            <a:schemeClr val="tx1"/>
          </a:solidFill>
          <a:latin typeface="+mn-lt"/>
          <a:ea typeface="+mn-ea"/>
          <a:cs typeface="+mn-cs"/>
          <a:sym typeface="Gill Sans" pitchFamily="-84" charset="0"/>
        </a:defRPr>
      </a:lvl4pPr>
      <a:lvl5pPr marL="2057400" indent="-228600" algn="ctr" rtl="0" eaLnBrk="0" fontAlgn="base" hangingPunct="0">
        <a:spcBef>
          <a:spcPct val="0"/>
        </a:spcBef>
        <a:spcAft>
          <a:spcPct val="0"/>
        </a:spcAft>
        <a:defRPr sz="3200">
          <a:solidFill>
            <a:schemeClr val="tx1"/>
          </a:solidFill>
          <a:latin typeface="+mn-lt"/>
          <a:ea typeface="+mn-ea"/>
          <a:cs typeface="+mn-cs"/>
          <a:sym typeface="Gill Sans" pitchFamily="-84" charset="0"/>
        </a:defRPr>
      </a:lvl5pPr>
      <a:lvl6pPr marL="457200" algn="ctr" rtl="0" fontAlgn="base">
        <a:spcBef>
          <a:spcPct val="0"/>
        </a:spcBef>
        <a:spcAft>
          <a:spcPct val="0"/>
        </a:spcAft>
        <a:defRPr sz="3200">
          <a:solidFill>
            <a:schemeClr val="tx1"/>
          </a:solidFill>
          <a:latin typeface="+mn-lt"/>
          <a:ea typeface="+mn-ea"/>
          <a:cs typeface="+mn-cs"/>
          <a:sym typeface="Gill Sans" charset="0"/>
        </a:defRPr>
      </a:lvl6pPr>
      <a:lvl7pPr marL="914400" algn="ctr" rtl="0" fontAlgn="base">
        <a:spcBef>
          <a:spcPct val="0"/>
        </a:spcBef>
        <a:spcAft>
          <a:spcPct val="0"/>
        </a:spcAft>
        <a:defRPr sz="3200">
          <a:solidFill>
            <a:schemeClr val="tx1"/>
          </a:solidFill>
          <a:latin typeface="+mn-lt"/>
          <a:ea typeface="+mn-ea"/>
          <a:cs typeface="+mn-cs"/>
          <a:sym typeface="Gill Sans" charset="0"/>
        </a:defRPr>
      </a:lvl7pPr>
      <a:lvl8pPr marL="1371600" algn="ctr" rtl="0" fontAlgn="base">
        <a:spcBef>
          <a:spcPct val="0"/>
        </a:spcBef>
        <a:spcAft>
          <a:spcPct val="0"/>
        </a:spcAft>
        <a:defRPr sz="3200">
          <a:solidFill>
            <a:schemeClr val="tx1"/>
          </a:solidFill>
          <a:latin typeface="+mn-lt"/>
          <a:ea typeface="+mn-ea"/>
          <a:cs typeface="+mn-cs"/>
          <a:sym typeface="Gill Sans" charset="0"/>
        </a:defRPr>
      </a:lvl8pPr>
      <a:lvl9pPr marL="1828800" algn="ctr" rtl="0" fontAlgn="base">
        <a:spcBef>
          <a:spcPct val="0"/>
        </a:spcBef>
        <a:spcAft>
          <a:spcPct val="0"/>
        </a:spcAft>
        <a:defRPr sz="3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8940800"/>
            <a:ext cx="16256000" cy="2032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6" name="Rectangle 15"/>
          <p:cNvSpPr>
            <a:spLocks noChangeArrowheads="1"/>
          </p:cNvSpPr>
          <p:nvPr/>
        </p:nvSpPr>
        <p:spPr bwMode="white">
          <a:xfrm>
            <a:off x="0" y="1"/>
            <a:ext cx="16256000" cy="185782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8" name="Rectangle 17"/>
          <p:cNvSpPr>
            <a:spLocks noChangeArrowheads="1"/>
          </p:cNvSpPr>
          <p:nvPr/>
        </p:nvSpPr>
        <p:spPr bwMode="white">
          <a:xfrm>
            <a:off x="0"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9" name="Rectangle 18"/>
          <p:cNvSpPr>
            <a:spLocks noChangeArrowheads="1"/>
          </p:cNvSpPr>
          <p:nvPr/>
        </p:nvSpPr>
        <p:spPr bwMode="white">
          <a:xfrm>
            <a:off x="15985067" y="0"/>
            <a:ext cx="270933" cy="9144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9" name="Rectangle 8"/>
          <p:cNvSpPr>
            <a:spLocks noChangeArrowheads="1"/>
          </p:cNvSpPr>
          <p:nvPr/>
        </p:nvSpPr>
        <p:spPr bwMode="auto">
          <a:xfrm>
            <a:off x="265515" y="8517847"/>
            <a:ext cx="15703296" cy="412751"/>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145143" tIns="72571" rIns="145143" bIns="72571" anchor="ctr" compatLnSpc="1"/>
          <a:lstStyle/>
          <a:p>
            <a:endParaRPr kumimoji="0" lang="en-US"/>
          </a:p>
        </p:txBody>
      </p:sp>
      <p:sp>
        <p:nvSpPr>
          <p:cNvPr id="14" name="Date Placeholder 13"/>
          <p:cNvSpPr>
            <a:spLocks noGrp="1"/>
          </p:cNvSpPr>
          <p:nvPr>
            <p:ph type="dt" sz="half" idx="2"/>
          </p:nvPr>
        </p:nvSpPr>
        <p:spPr>
          <a:xfrm>
            <a:off x="10295467" y="8539979"/>
            <a:ext cx="5413248" cy="487680"/>
          </a:xfrm>
          <a:prstGeom prst="rect">
            <a:avLst/>
          </a:prstGeom>
        </p:spPr>
        <p:txBody>
          <a:bodyPr vert="horz" lIns="145143" tIns="72571" rIns="145143" bIns="72571"/>
          <a:lstStyle>
            <a:lvl1pPr algn="r" eaLnBrk="1" latinLnBrk="0" hangingPunct="1">
              <a:defRPr kumimoji="0" sz="2200">
                <a:solidFill>
                  <a:srgbClr val="FFFFFF"/>
                </a:solidFill>
              </a:defRPr>
            </a:lvl1pPr>
          </a:lstStyle>
          <a:p>
            <a:pPr algn="r" eaLnBrk="1" latinLnBrk="0" hangingPunct="1"/>
            <a:fld id="{9D21D778-B565-4D7E-94D7-64010A445B68}" type="datetimeFigureOut">
              <a:rPr lang="en-US" smtClean="0"/>
              <a:pPr algn="r" eaLnBrk="1" latinLnBrk="0" hangingPunct="1"/>
              <a:t>10/15/2015</a:t>
            </a:fld>
            <a:endParaRPr lang="en-US" sz="2200" dirty="0">
              <a:solidFill>
                <a:srgbClr val="FFFFFF"/>
              </a:solidFill>
            </a:endParaRPr>
          </a:p>
        </p:txBody>
      </p:sp>
      <p:sp>
        <p:nvSpPr>
          <p:cNvPr id="3" name="Footer Placeholder 2"/>
          <p:cNvSpPr>
            <a:spLocks noGrp="1"/>
          </p:cNvSpPr>
          <p:nvPr>
            <p:ph type="ftr" sz="quarter" idx="3"/>
          </p:nvPr>
        </p:nvSpPr>
        <p:spPr>
          <a:xfrm>
            <a:off x="541867" y="8547797"/>
            <a:ext cx="6366933" cy="487680"/>
          </a:xfrm>
          <a:prstGeom prst="rect">
            <a:avLst/>
          </a:prstGeom>
        </p:spPr>
        <p:txBody>
          <a:bodyPr vert="horz" lIns="145143" tIns="72571" rIns="145143" bIns="72571"/>
          <a:lstStyle>
            <a:lvl1pPr algn="l" eaLnBrk="1" latinLnBrk="0" hangingPunct="1">
              <a:defRPr kumimoji="0" sz="19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270933" y="207264"/>
            <a:ext cx="15703296" cy="8729472"/>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145143" tIns="72571" rIns="145143" bIns="72571" anchor="ctr" compatLnSpc="1"/>
          <a:lstStyle/>
          <a:p>
            <a:endParaRPr kumimoji="0" lang="en-US" dirty="0"/>
          </a:p>
        </p:txBody>
      </p:sp>
      <p:sp>
        <p:nvSpPr>
          <p:cNvPr id="10" name="Straight Connector 9"/>
          <p:cNvSpPr>
            <a:spLocks noChangeShapeType="1"/>
          </p:cNvSpPr>
          <p:nvPr/>
        </p:nvSpPr>
        <p:spPr bwMode="auto">
          <a:xfrm>
            <a:off x="270933" y="1702324"/>
            <a:ext cx="15703296"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145143" tIns="72571" rIns="145143" bIns="72571" anchor="ctr" compatLnSpc="1"/>
          <a:lstStyle/>
          <a:p>
            <a:endParaRPr kumimoji="0" lang="en-US"/>
          </a:p>
        </p:txBody>
      </p:sp>
      <p:sp>
        <p:nvSpPr>
          <p:cNvPr id="12" name="Oval 11"/>
          <p:cNvSpPr/>
          <p:nvPr/>
        </p:nvSpPr>
        <p:spPr>
          <a:xfrm>
            <a:off x="7586134" y="1274715"/>
            <a:ext cx="1083733" cy="8128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15" name="Oval 14"/>
          <p:cNvSpPr/>
          <p:nvPr/>
        </p:nvSpPr>
        <p:spPr>
          <a:xfrm>
            <a:off x="7754112" y="1400699"/>
            <a:ext cx="747776" cy="56083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lIns="145143" tIns="72571" rIns="145143" bIns="72571" anchor="ctr"/>
          <a:lstStyle/>
          <a:p>
            <a:pPr algn="ctr" eaLnBrk="1" latinLnBrk="0" hangingPunct="1"/>
            <a:endParaRPr kumimoji="0" lang="en-US"/>
          </a:p>
        </p:txBody>
      </p:sp>
      <p:sp>
        <p:nvSpPr>
          <p:cNvPr id="23" name="Slide Number Placeholder 22"/>
          <p:cNvSpPr>
            <a:spLocks noGrp="1"/>
          </p:cNvSpPr>
          <p:nvPr>
            <p:ph type="sldNum" sz="quarter" idx="4"/>
          </p:nvPr>
        </p:nvSpPr>
        <p:spPr>
          <a:xfrm>
            <a:off x="7721600" y="1386900"/>
            <a:ext cx="812800" cy="588433"/>
          </a:xfrm>
          <a:prstGeom prst="rect">
            <a:avLst/>
          </a:prstGeom>
        </p:spPr>
        <p:txBody>
          <a:bodyPr vert="horz" lIns="72571" tIns="72571" rIns="72571" bIns="72571" anchor="ctr">
            <a:normAutofit/>
          </a:bodyPr>
          <a:lstStyle>
            <a:lvl1pPr algn="ctr" eaLnBrk="1" latinLnBrk="0" hangingPunct="1">
              <a:defRPr kumimoji="0" sz="25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2500" dirty="0">
              <a:solidFill>
                <a:schemeClr val="accent3">
                  <a:shade val="75000"/>
                </a:schemeClr>
              </a:solidFill>
            </a:endParaRPr>
          </a:p>
        </p:txBody>
      </p:sp>
      <p:sp>
        <p:nvSpPr>
          <p:cNvPr id="22" name="Title Placeholder 21"/>
          <p:cNvSpPr>
            <a:spLocks noGrp="1"/>
          </p:cNvSpPr>
          <p:nvPr>
            <p:ph type="title"/>
          </p:nvPr>
        </p:nvSpPr>
        <p:spPr>
          <a:xfrm>
            <a:off x="536448" y="304800"/>
            <a:ext cx="15172267" cy="1011936"/>
          </a:xfrm>
          <a:prstGeom prst="rect">
            <a:avLst/>
          </a:prstGeom>
        </p:spPr>
        <p:txBody>
          <a:bodyPr vert="horz" lIns="145143" tIns="72571" rIns="145143" bIns="72571"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536448" y="2032000"/>
            <a:ext cx="15172267" cy="6132576"/>
          </a:xfrm>
          <a:prstGeom prst="rect">
            <a:avLst/>
          </a:prstGeom>
        </p:spPr>
        <p:txBody>
          <a:bodyPr vert="horz" lIns="145143" tIns="72571" rIns="145143" bIns="72571">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txStyles>
    <p:titleStyle>
      <a:lvl1pPr algn="ctr" rtl="0" eaLnBrk="1" latinLnBrk="0" hangingPunct="1">
        <a:spcBef>
          <a:spcPct val="0"/>
        </a:spcBef>
        <a:buNone/>
        <a:defRPr kumimoji="0" sz="5200" kern="1200">
          <a:solidFill>
            <a:schemeClr val="accent3">
              <a:shade val="75000"/>
            </a:schemeClr>
          </a:solidFill>
          <a:latin typeface="+mj-lt"/>
          <a:ea typeface="+mj-ea"/>
          <a:cs typeface="+mj-cs"/>
        </a:defRPr>
      </a:lvl1pPr>
    </p:titleStyle>
    <p:bodyStyle>
      <a:lvl1pPr marL="435428" indent="-435428" algn="l" rtl="0" eaLnBrk="1" latinLnBrk="0" hangingPunct="1">
        <a:spcBef>
          <a:spcPct val="20000"/>
        </a:spcBef>
        <a:buClr>
          <a:schemeClr val="accent1"/>
        </a:buClr>
        <a:buSzPct val="85000"/>
        <a:buFont typeface="Wingdings 2"/>
        <a:buChar char=""/>
        <a:defRPr kumimoji="0" sz="4300" kern="1200">
          <a:solidFill>
            <a:schemeClr val="tx1"/>
          </a:solidFill>
          <a:latin typeface="+mn-lt"/>
          <a:ea typeface="+mn-ea"/>
          <a:cs typeface="+mn-cs"/>
        </a:defRPr>
      </a:lvl1pPr>
      <a:lvl2pPr marL="870856" indent="-435428" algn="l" rtl="0" eaLnBrk="1" latinLnBrk="0" hangingPunct="1">
        <a:spcBef>
          <a:spcPct val="20000"/>
        </a:spcBef>
        <a:buClr>
          <a:schemeClr val="accent2"/>
        </a:buClr>
        <a:buSzPct val="70000"/>
        <a:buFont typeface="Wingdings"/>
        <a:buChar char=""/>
        <a:defRPr kumimoji="0" sz="3500" kern="1200">
          <a:solidFill>
            <a:schemeClr val="tx2"/>
          </a:solidFill>
          <a:latin typeface="+mn-lt"/>
          <a:ea typeface="+mn-ea"/>
          <a:cs typeface="+mn-cs"/>
        </a:defRPr>
      </a:lvl2pPr>
      <a:lvl3pPr marL="1306284" indent="-362857" algn="l" rtl="0" eaLnBrk="1" latinLnBrk="0" hangingPunct="1">
        <a:spcBef>
          <a:spcPct val="20000"/>
        </a:spcBef>
        <a:buClr>
          <a:schemeClr val="accent3"/>
        </a:buClr>
        <a:buSzPct val="75000"/>
        <a:buFont typeface="Wingdings 2"/>
        <a:buChar char=""/>
        <a:defRPr kumimoji="0" sz="3200" kern="1200">
          <a:solidFill>
            <a:schemeClr val="tx1"/>
          </a:solidFill>
          <a:latin typeface="+mn-lt"/>
          <a:ea typeface="+mn-ea"/>
          <a:cs typeface="+mn-cs"/>
        </a:defRPr>
      </a:lvl3pPr>
      <a:lvl4pPr marL="1741713" indent="-362857" algn="l" rtl="0" eaLnBrk="1" latinLnBrk="0" hangingPunct="1">
        <a:spcBef>
          <a:spcPct val="20000"/>
        </a:spcBef>
        <a:buClr>
          <a:schemeClr val="accent4"/>
        </a:buClr>
        <a:buSzPct val="70000"/>
        <a:buFont typeface="Wingdings"/>
        <a:buChar char=""/>
        <a:defRPr kumimoji="0" sz="3200" kern="1200">
          <a:solidFill>
            <a:schemeClr val="tx2"/>
          </a:solidFill>
          <a:latin typeface="+mn-lt"/>
          <a:ea typeface="+mn-ea"/>
          <a:cs typeface="+mn-cs"/>
        </a:defRPr>
      </a:lvl4pPr>
      <a:lvl5pPr marL="2177141" indent="-362857" algn="l" rtl="0" eaLnBrk="1" latinLnBrk="0" hangingPunct="1">
        <a:spcBef>
          <a:spcPct val="20000"/>
        </a:spcBef>
        <a:buClr>
          <a:schemeClr val="accent5"/>
        </a:buClr>
        <a:buFontTx/>
        <a:buChar char="•"/>
        <a:defRPr kumimoji="0" sz="2900" kern="1200">
          <a:solidFill>
            <a:schemeClr val="tx1"/>
          </a:solidFill>
          <a:latin typeface="+mn-lt"/>
          <a:ea typeface="+mn-ea"/>
          <a:cs typeface="+mn-cs"/>
        </a:defRPr>
      </a:lvl5pPr>
      <a:lvl6pPr marL="2612569" indent="-290285" algn="l" rtl="0" eaLnBrk="1" latinLnBrk="0" hangingPunct="1">
        <a:spcBef>
          <a:spcPct val="20000"/>
        </a:spcBef>
        <a:buClr>
          <a:schemeClr val="accent6"/>
        </a:buClr>
        <a:buSzPct val="80000"/>
        <a:buFont typeface="Wingdings 2"/>
        <a:buChar char=""/>
        <a:defRPr kumimoji="0" sz="2900" kern="1200">
          <a:solidFill>
            <a:schemeClr val="tx1"/>
          </a:solidFill>
          <a:latin typeface="+mn-lt"/>
          <a:ea typeface="+mn-ea"/>
          <a:cs typeface="+mn-cs"/>
        </a:defRPr>
      </a:lvl6pPr>
      <a:lvl7pPr marL="3047997" indent="-290285" algn="l" rtl="0" eaLnBrk="1" latinLnBrk="0" hangingPunct="1">
        <a:spcBef>
          <a:spcPct val="20000"/>
        </a:spcBef>
        <a:buClr>
          <a:schemeClr val="accent1">
            <a:shade val="75000"/>
          </a:schemeClr>
        </a:buClr>
        <a:buSzPct val="90000"/>
        <a:buChar char="•"/>
        <a:defRPr kumimoji="0" sz="2500" kern="1200" baseline="0">
          <a:solidFill>
            <a:schemeClr val="tx1"/>
          </a:solidFill>
          <a:latin typeface="+mn-lt"/>
          <a:ea typeface="+mn-ea"/>
          <a:cs typeface="+mn-cs"/>
        </a:defRPr>
      </a:lvl7pPr>
      <a:lvl8pPr marL="3338282" indent="-290285" algn="l" rtl="0" eaLnBrk="1" latinLnBrk="0" hangingPunct="1">
        <a:spcBef>
          <a:spcPct val="20000"/>
        </a:spcBef>
        <a:buClr>
          <a:schemeClr val="accent4">
            <a:shade val="75000"/>
          </a:schemeClr>
        </a:buClr>
        <a:buChar char="•"/>
        <a:defRPr kumimoji="0" sz="2500" kern="1200">
          <a:solidFill>
            <a:schemeClr val="tx1"/>
          </a:solidFill>
          <a:latin typeface="+mn-lt"/>
          <a:ea typeface="+mn-ea"/>
          <a:cs typeface="+mn-cs"/>
        </a:defRPr>
      </a:lvl8pPr>
      <a:lvl9pPr marL="3773711" indent="-290285" algn="l" rtl="0" eaLnBrk="1" latinLnBrk="0" hangingPunct="1">
        <a:spcBef>
          <a:spcPct val="20000"/>
        </a:spcBef>
        <a:buClr>
          <a:schemeClr val="accent2">
            <a:shade val="75000"/>
          </a:schemeClr>
        </a:buClr>
        <a:buSzPct val="90000"/>
        <a:buChar char="•"/>
        <a:defRPr kumimoji="0" sz="22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725714" algn="l" rtl="0" eaLnBrk="1" latinLnBrk="0" hangingPunct="1">
        <a:defRPr kumimoji="0" kern="1200">
          <a:solidFill>
            <a:schemeClr val="tx1"/>
          </a:solidFill>
          <a:latin typeface="+mn-lt"/>
          <a:ea typeface="+mn-ea"/>
          <a:cs typeface="+mn-cs"/>
        </a:defRPr>
      </a:lvl2pPr>
      <a:lvl3pPr marL="1451427" algn="l" rtl="0" eaLnBrk="1" latinLnBrk="0" hangingPunct="1">
        <a:defRPr kumimoji="0" kern="1200">
          <a:solidFill>
            <a:schemeClr val="tx1"/>
          </a:solidFill>
          <a:latin typeface="+mn-lt"/>
          <a:ea typeface="+mn-ea"/>
          <a:cs typeface="+mn-cs"/>
        </a:defRPr>
      </a:lvl3pPr>
      <a:lvl4pPr marL="2177141" algn="l" rtl="0" eaLnBrk="1" latinLnBrk="0" hangingPunct="1">
        <a:defRPr kumimoji="0" kern="1200">
          <a:solidFill>
            <a:schemeClr val="tx1"/>
          </a:solidFill>
          <a:latin typeface="+mn-lt"/>
          <a:ea typeface="+mn-ea"/>
          <a:cs typeface="+mn-cs"/>
        </a:defRPr>
      </a:lvl4pPr>
      <a:lvl5pPr marL="2902854" algn="l" rtl="0" eaLnBrk="1" latinLnBrk="0" hangingPunct="1">
        <a:defRPr kumimoji="0" kern="1200">
          <a:solidFill>
            <a:schemeClr val="tx1"/>
          </a:solidFill>
          <a:latin typeface="+mn-lt"/>
          <a:ea typeface="+mn-ea"/>
          <a:cs typeface="+mn-cs"/>
        </a:defRPr>
      </a:lvl5pPr>
      <a:lvl6pPr marL="3628568" algn="l" rtl="0" eaLnBrk="1" latinLnBrk="0" hangingPunct="1">
        <a:defRPr kumimoji="0" kern="1200">
          <a:solidFill>
            <a:schemeClr val="tx1"/>
          </a:solidFill>
          <a:latin typeface="+mn-lt"/>
          <a:ea typeface="+mn-ea"/>
          <a:cs typeface="+mn-cs"/>
        </a:defRPr>
      </a:lvl6pPr>
      <a:lvl7pPr marL="4354281" algn="l" rtl="0" eaLnBrk="1" latinLnBrk="0" hangingPunct="1">
        <a:defRPr kumimoji="0" kern="1200">
          <a:solidFill>
            <a:schemeClr val="tx1"/>
          </a:solidFill>
          <a:latin typeface="+mn-lt"/>
          <a:ea typeface="+mn-ea"/>
          <a:cs typeface="+mn-cs"/>
        </a:defRPr>
      </a:lvl7pPr>
      <a:lvl8pPr marL="5079995" algn="l" rtl="0" eaLnBrk="1" latinLnBrk="0" hangingPunct="1">
        <a:defRPr kumimoji="0" kern="1200">
          <a:solidFill>
            <a:schemeClr val="tx1"/>
          </a:solidFill>
          <a:latin typeface="+mn-lt"/>
          <a:ea typeface="+mn-ea"/>
          <a:cs typeface="+mn-cs"/>
        </a:defRPr>
      </a:lvl8pPr>
      <a:lvl9pPr marL="580570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6200" y="2209800"/>
            <a:ext cx="13931900" cy="4991100"/>
          </a:xfrm>
        </p:spPr>
        <p:txBody>
          <a:bodyPr/>
          <a:lstStyle/>
          <a:p>
            <a:pPr algn="l"/>
            <a:r>
              <a:rPr lang="en-IN" sz="4000" b="1" dirty="0" smtClean="0">
                <a:solidFill>
                  <a:srgbClr val="C00000"/>
                </a:solidFill>
                <a:latin typeface="Times New Roman" pitchFamily="18" charset="0"/>
                <a:cs typeface="Times New Roman" pitchFamily="18" charset="0"/>
              </a:rPr>
              <a:t>SYLLABUS</a:t>
            </a:r>
            <a:r>
              <a:rPr lang="en-IN" sz="4000" dirty="0" smtClean="0">
                <a:solidFill>
                  <a:srgbClr val="C00000"/>
                </a:solidFill>
                <a:latin typeface="Times New Roman" pitchFamily="18" charset="0"/>
                <a:cs typeface="Times New Roman" pitchFamily="18" charset="0"/>
              </a:rPr>
              <a:t/>
            </a:r>
            <a:br>
              <a:rPr lang="en-IN" sz="4000" dirty="0" smtClean="0">
                <a:solidFill>
                  <a:srgbClr val="C00000"/>
                </a:solidFill>
                <a:latin typeface="Times New Roman" pitchFamily="18" charset="0"/>
                <a:cs typeface="Times New Roman" pitchFamily="18" charset="0"/>
              </a:rPr>
            </a:br>
            <a:r>
              <a:rPr lang="en-IN" sz="4000" dirty="0" smtClean="0">
                <a:solidFill>
                  <a:srgbClr val="002060"/>
                </a:solidFill>
                <a:latin typeface="Times New Roman" pitchFamily="18" charset="0"/>
                <a:cs typeface="Times New Roman" pitchFamily="18" charset="0"/>
              </a:rPr>
              <a:t>Functions, calling functions, type conversion and coercion,</a:t>
            </a:r>
            <a:br>
              <a:rPr lang="en-IN" sz="4000" dirty="0" smtClean="0">
                <a:solidFill>
                  <a:srgbClr val="002060"/>
                </a:solidFill>
                <a:latin typeface="Times New Roman" pitchFamily="18" charset="0"/>
                <a:cs typeface="Times New Roman" pitchFamily="18" charset="0"/>
              </a:rPr>
            </a:br>
            <a:r>
              <a:rPr lang="en-IN" sz="4000" dirty="0" smtClean="0">
                <a:solidFill>
                  <a:srgbClr val="002060"/>
                </a:solidFill>
                <a:latin typeface="Times New Roman" pitchFamily="18" charset="0"/>
                <a:cs typeface="Times New Roman" pitchFamily="18" charset="0"/>
              </a:rPr>
              <a:t>composition of functions, mathematical functions, user-defined </a:t>
            </a:r>
            <a:r>
              <a:rPr lang="en-IN" sz="4000" dirty="0" err="1" smtClean="0">
                <a:solidFill>
                  <a:srgbClr val="002060"/>
                </a:solidFill>
                <a:latin typeface="Times New Roman" pitchFamily="18" charset="0"/>
                <a:cs typeface="Times New Roman" pitchFamily="18" charset="0"/>
              </a:rPr>
              <a:t>functions,parameters</a:t>
            </a:r>
            <a:r>
              <a:rPr lang="en-IN" sz="4000" dirty="0" smtClean="0">
                <a:solidFill>
                  <a:srgbClr val="002060"/>
                </a:solidFill>
                <a:latin typeface="Times New Roman" pitchFamily="18" charset="0"/>
                <a:cs typeface="Times New Roman" pitchFamily="18" charset="0"/>
              </a:rPr>
              <a:t> and arguments</a:t>
            </a:r>
            <a:r>
              <a:rPr lang="en-IN" sz="4000" dirty="0" smtClean="0">
                <a:solidFill>
                  <a:srgbClr val="002060"/>
                </a:solidFill>
                <a:latin typeface="Times New Roman" pitchFamily="18" charset="0"/>
                <a:cs typeface="Times New Roman" pitchFamily="18" charset="0"/>
              </a:rPr>
              <a:t>.</a:t>
            </a:r>
            <a:r>
              <a:rPr lang="en-IN" sz="4000" dirty="0" smtClean="0">
                <a:solidFill>
                  <a:srgbClr val="C00000"/>
                </a:solidFill>
                <a:latin typeface="Times New Roman" pitchFamily="18" charset="0"/>
                <a:cs typeface="Times New Roman" pitchFamily="18" charset="0"/>
              </a:rPr>
              <a:t/>
            </a:r>
            <a:br>
              <a:rPr lang="en-IN" sz="4000" dirty="0" smtClean="0">
                <a:solidFill>
                  <a:srgbClr val="C00000"/>
                </a:solidFill>
                <a:latin typeface="Times New Roman" pitchFamily="18" charset="0"/>
                <a:cs typeface="Times New Roman" pitchFamily="18" charset="0"/>
              </a:rPr>
            </a:br>
            <a:r>
              <a:rPr lang="en-IN" sz="4000" dirty="0" smtClean="0">
                <a:solidFill>
                  <a:srgbClr val="C00000"/>
                </a:solidFill>
                <a:latin typeface="Times New Roman" pitchFamily="18" charset="0"/>
                <a:cs typeface="Times New Roman" pitchFamily="18" charset="0"/>
              </a:rPr>
              <a:t/>
            </a:r>
            <a:br>
              <a:rPr lang="en-IN" sz="4000" dirty="0" smtClean="0">
                <a:solidFill>
                  <a:srgbClr val="C00000"/>
                </a:solidFill>
                <a:latin typeface="Times New Roman" pitchFamily="18" charset="0"/>
                <a:cs typeface="Times New Roman" pitchFamily="18" charset="0"/>
              </a:rPr>
            </a:br>
            <a:r>
              <a:rPr lang="en-IN" sz="4000" dirty="0" smtClean="0">
                <a:solidFill>
                  <a:srgbClr val="C00000"/>
                </a:solidFill>
                <a:latin typeface="Times New Roman" pitchFamily="18" charset="0"/>
                <a:cs typeface="Times New Roman" pitchFamily="18" charset="0"/>
              </a:rPr>
              <a:t>Study materials</a:t>
            </a:r>
            <a:br>
              <a:rPr lang="en-IN" sz="4000" dirty="0" smtClean="0">
                <a:solidFill>
                  <a:srgbClr val="C00000"/>
                </a:solidFill>
                <a:latin typeface="Times New Roman" pitchFamily="18" charset="0"/>
                <a:cs typeface="Times New Roman" pitchFamily="18" charset="0"/>
              </a:rPr>
            </a:br>
            <a:r>
              <a:rPr lang="en-IN" sz="4000" dirty="0" smtClean="0">
                <a:solidFill>
                  <a:srgbClr val="002060"/>
                </a:solidFill>
                <a:latin typeface="Times New Roman" pitchFamily="18" charset="0"/>
                <a:cs typeface="Times New Roman" pitchFamily="18" charset="0"/>
              </a:rPr>
              <a:t>1.mod4.pdf</a:t>
            </a:r>
            <a:br>
              <a:rPr lang="en-IN" sz="4000" dirty="0" smtClean="0">
                <a:solidFill>
                  <a:srgbClr val="002060"/>
                </a:solidFill>
                <a:latin typeface="Times New Roman" pitchFamily="18" charset="0"/>
                <a:cs typeface="Times New Roman" pitchFamily="18" charset="0"/>
              </a:rPr>
            </a:br>
            <a:r>
              <a:rPr lang="en-IN" sz="4000" dirty="0" smtClean="0">
                <a:solidFill>
                  <a:srgbClr val="002060"/>
                </a:solidFill>
                <a:latin typeface="Times New Roman" pitchFamily="18" charset="0"/>
                <a:cs typeface="Times New Roman" pitchFamily="18" charset="0"/>
              </a:rPr>
              <a:t>2.Text(Downey) chapters 3 &amp;6</a:t>
            </a:r>
            <a:endParaRPr lang="en-IN" sz="4000" dirty="0">
              <a:solidFill>
                <a:srgbClr val="002060"/>
              </a:solidFill>
              <a:latin typeface="Times New Roman" pitchFamily="18" charset="0"/>
              <a:cs typeface="Times New Roman" pitchFamily="18" charset="0"/>
            </a:endParaRPr>
          </a:p>
        </p:txBody>
      </p:sp>
      <p:sp>
        <p:nvSpPr>
          <p:cNvPr id="3" name="Content Placeholder 2"/>
          <p:cNvSpPr>
            <a:spLocks noGrp="1"/>
          </p:cNvSpPr>
          <p:nvPr>
            <p:ph idx="1"/>
          </p:nvPr>
        </p:nvSpPr>
        <p:spPr>
          <a:xfrm>
            <a:off x="1346200" y="533400"/>
            <a:ext cx="13931900" cy="1054100"/>
          </a:xfrm>
        </p:spPr>
        <p:txBody>
          <a:bodyPr/>
          <a:lstStyle/>
          <a:p>
            <a:r>
              <a:rPr lang="en-IN" sz="3600" b="1" dirty="0" smtClean="0">
                <a:solidFill>
                  <a:srgbClr val="C00000"/>
                </a:solidFill>
                <a:latin typeface="Times New Roman" pitchFamily="18" charset="0"/>
                <a:cs typeface="Times New Roman" pitchFamily="18" charset="0"/>
              </a:rPr>
              <a:t>MODULE 4</a:t>
            </a:r>
            <a:endParaRPr lang="en-IN" sz="3600" b="1" dirty="0">
              <a:solidFill>
                <a:srgbClr val="C00000"/>
              </a:solidFill>
              <a:latin typeface="Times New Roman" pitchFamily="18" charset="0"/>
              <a:cs typeface="Times New Roman" pitchFamily="18"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conversion</a:t>
            </a:r>
            <a:endParaRPr lang="en-US" dirty="0"/>
          </a:p>
        </p:txBody>
      </p:sp>
      <p:sp>
        <p:nvSpPr>
          <p:cNvPr id="3" name="Content Placeholder 2"/>
          <p:cNvSpPr>
            <a:spLocks noGrp="1"/>
          </p:cNvSpPr>
          <p:nvPr>
            <p:ph sz="quarter" idx="1"/>
          </p:nvPr>
        </p:nvSpPr>
        <p:spPr/>
        <p:txBody>
          <a:bodyPr>
            <a:normAutofit fontScale="77500" lnSpcReduction="20000"/>
          </a:bodyPr>
          <a:lstStyle/>
          <a:p>
            <a:endParaRPr lang="en-US" b="1" dirty="0" smtClean="0"/>
          </a:p>
          <a:p>
            <a:r>
              <a:rPr lang="en-US" dirty="0" smtClean="0"/>
              <a:t>The word </a:t>
            </a:r>
            <a:r>
              <a:rPr lang="en-US" b="1" dirty="0" smtClean="0"/>
              <a:t>conversion</a:t>
            </a:r>
            <a:r>
              <a:rPr lang="en-US" dirty="0" smtClean="0"/>
              <a:t> refers to either implicitly or explicitly changing a value from one data type to another, e.g. a 16-bit integer to a 32-bit integer.</a:t>
            </a:r>
          </a:p>
          <a:p>
            <a:r>
              <a:rPr lang="en-US" dirty="0" smtClean="0"/>
              <a:t>The word </a:t>
            </a:r>
            <a:r>
              <a:rPr lang="en-US" b="1" dirty="0" smtClean="0"/>
              <a:t>coercion</a:t>
            </a:r>
            <a:r>
              <a:rPr lang="en-US" dirty="0" smtClean="0"/>
              <a:t> is used to denote an implicit conversion.</a:t>
            </a:r>
          </a:p>
          <a:p>
            <a:r>
              <a:rPr lang="en-US" dirty="0" smtClean="0"/>
              <a:t>The word </a:t>
            </a:r>
            <a:r>
              <a:rPr lang="en-US" b="1" dirty="0" smtClean="0"/>
              <a:t>cast</a:t>
            </a:r>
            <a:r>
              <a:rPr lang="en-US" dirty="0" smtClean="0"/>
              <a:t> typically refers to an explicit type conversion (as opposed to an implicit conversion), regardless of whether this is a re-interpretation of a bit-pattern or a real conversion.</a:t>
            </a:r>
          </a:p>
          <a:p>
            <a:r>
              <a:rPr lang="en-US" dirty="0" smtClean="0"/>
              <a:t>So, coercion is implicit, cast is explicit, and conversion is any of them.</a:t>
            </a:r>
          </a:p>
          <a:p>
            <a:endParaRPr lang="en-US" b="1" dirty="0" smtClean="0"/>
          </a:p>
          <a:p>
            <a:r>
              <a:rPr lang="en-US" b="1" dirty="0" smtClean="0"/>
              <a:t>Type Coercion</a:t>
            </a:r>
            <a:r>
              <a:rPr lang="en-US" dirty="0" smtClean="0"/>
              <a:t> is the conversion of one type of object to a new object of a different type with similar content</a:t>
            </a:r>
          </a:p>
          <a:p>
            <a:r>
              <a:rPr lang="en-US" dirty="0" smtClean="0"/>
              <a:t> A common example is the coercion of string "5" into an integer 5 or a double 5.0</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Conversion</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Type conversion is converting one type of data to another type. </a:t>
            </a:r>
          </a:p>
          <a:p>
            <a:r>
              <a:rPr lang="en-US" b="1" dirty="0" smtClean="0"/>
              <a:t>Implicit type conversion</a:t>
            </a:r>
            <a:r>
              <a:rPr lang="en-US" dirty="0" smtClean="0"/>
              <a:t> - These conversions are performed by interpreter.</a:t>
            </a:r>
          </a:p>
          <a:p>
            <a:r>
              <a:rPr lang="en-US" b="1" dirty="0" smtClean="0"/>
              <a:t>Explicit type conversion</a:t>
            </a:r>
            <a:r>
              <a:rPr lang="en-US" dirty="0" smtClean="0"/>
              <a:t> - These conversions are done explicitly by users using the pre-defined functions.</a:t>
            </a:r>
          </a:p>
          <a:p>
            <a:r>
              <a:rPr lang="en-US" dirty="0" smtClean="0"/>
              <a:t>The word </a:t>
            </a:r>
            <a:r>
              <a:rPr lang="en-US" b="1" dirty="0" smtClean="0"/>
              <a:t>conversion</a:t>
            </a:r>
            <a:r>
              <a:rPr lang="en-US" dirty="0" smtClean="0"/>
              <a:t> refers to either implicitly or explicitly changing a value from one data type to another.</a:t>
            </a:r>
          </a:p>
          <a:p>
            <a:r>
              <a:rPr lang="en-US" dirty="0" smtClean="0"/>
              <a:t>The word </a:t>
            </a:r>
            <a:r>
              <a:rPr lang="en-US" b="1" dirty="0" smtClean="0">
                <a:solidFill>
                  <a:schemeClr val="accent2">
                    <a:lumMod val="50000"/>
                  </a:schemeClr>
                </a:solidFill>
              </a:rPr>
              <a:t>coercion</a:t>
            </a:r>
            <a:r>
              <a:rPr lang="en-US" dirty="0" smtClean="0">
                <a:solidFill>
                  <a:schemeClr val="accent2">
                    <a:lumMod val="50000"/>
                  </a:schemeClr>
                </a:solidFill>
              </a:rPr>
              <a:t> </a:t>
            </a:r>
            <a:r>
              <a:rPr lang="en-US" dirty="0" smtClean="0"/>
              <a:t>is used to denote an </a:t>
            </a:r>
            <a:r>
              <a:rPr lang="en-US" dirty="0" smtClean="0">
                <a:solidFill>
                  <a:schemeClr val="accent2">
                    <a:lumMod val="50000"/>
                  </a:schemeClr>
                </a:solidFill>
              </a:rPr>
              <a:t>implicit </a:t>
            </a:r>
            <a:r>
              <a:rPr lang="en-US" dirty="0" smtClean="0"/>
              <a:t>conversion.</a:t>
            </a:r>
          </a:p>
          <a:p>
            <a:r>
              <a:rPr lang="en-US" dirty="0" smtClean="0"/>
              <a:t>The word </a:t>
            </a:r>
            <a:r>
              <a:rPr lang="en-US" b="1" dirty="0" smtClean="0">
                <a:solidFill>
                  <a:schemeClr val="accent2">
                    <a:lumMod val="50000"/>
                  </a:schemeClr>
                </a:solidFill>
              </a:rPr>
              <a:t>cast</a:t>
            </a:r>
            <a:r>
              <a:rPr lang="en-US" dirty="0" smtClean="0"/>
              <a:t> typically refers to an </a:t>
            </a:r>
            <a:r>
              <a:rPr lang="en-US" dirty="0" smtClean="0">
                <a:solidFill>
                  <a:schemeClr val="accent2">
                    <a:lumMod val="50000"/>
                  </a:schemeClr>
                </a:solidFill>
              </a:rPr>
              <a:t>explicit</a:t>
            </a:r>
            <a:r>
              <a:rPr lang="en-US" dirty="0" smtClean="0"/>
              <a:t> type</a:t>
            </a:r>
          </a:p>
          <a:p>
            <a:r>
              <a:rPr lang="en-US" dirty="0" smtClean="0"/>
              <a:t>So, coercion is implicit, cast is explicit, and conversion is any of them </a:t>
            </a:r>
          </a:p>
          <a:p>
            <a:pPr>
              <a:buNone/>
            </a:pP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4"/>
          <p:cNvSpPr>
            <a:spLocks noGrp="1"/>
          </p:cNvSpPr>
          <p:nvPr>
            <p:ph type="sldNum" sz="quarter" idx="12"/>
          </p:nvPr>
        </p:nvSpPr>
        <p:spPr>
          <a:noFill/>
        </p:spPr>
        <p:txBody>
          <a:bodyPr/>
          <a:lstStyle/>
          <a:p>
            <a:fld id="{8DF98EF3-5BC4-4F32-9AB0-201A7115439F}" type="slidenum">
              <a:rPr lang="ar-SA" smtClean="0"/>
              <a:pPr/>
              <a:t>12</a:t>
            </a:fld>
            <a:endParaRPr lang="en-US" smtClean="0"/>
          </a:p>
        </p:txBody>
      </p:sp>
      <p:sp>
        <p:nvSpPr>
          <p:cNvPr id="4101" name="Rectangle 4"/>
          <p:cNvSpPr>
            <a:spLocks noGrp="1" noChangeArrowheads="1"/>
          </p:cNvSpPr>
          <p:nvPr>
            <p:ph type="title"/>
          </p:nvPr>
        </p:nvSpPr>
        <p:spPr>
          <a:xfrm>
            <a:off x="541867" y="203201"/>
            <a:ext cx="15172267" cy="749300"/>
          </a:xfrm>
        </p:spPr>
        <p:txBody>
          <a:bodyPr>
            <a:normAutofit fontScale="90000"/>
          </a:bodyPr>
          <a:lstStyle/>
          <a:p>
            <a:r>
              <a:rPr lang="en-GB" smtClean="0"/>
              <a:t>Type Conversion</a:t>
            </a:r>
          </a:p>
        </p:txBody>
      </p:sp>
      <p:sp>
        <p:nvSpPr>
          <p:cNvPr id="4102" name="Text Box 7"/>
          <p:cNvSpPr txBox="1">
            <a:spLocks noChangeArrowheads="1"/>
          </p:cNvSpPr>
          <p:nvPr/>
        </p:nvSpPr>
        <p:spPr bwMode="auto">
          <a:xfrm>
            <a:off x="355600" y="2286000"/>
            <a:ext cx="15366999" cy="6055869"/>
          </a:xfrm>
          <a:prstGeom prst="rect">
            <a:avLst/>
          </a:prstGeom>
          <a:noFill/>
          <a:ln w="9525">
            <a:noFill/>
            <a:miter lim="800000"/>
            <a:headEnd/>
            <a:tailEnd/>
          </a:ln>
        </p:spPr>
        <p:txBody>
          <a:bodyPr lIns="145143" tIns="72571" rIns="145143" bIns="72571">
            <a:spAutoFit/>
          </a:bodyPr>
          <a:lstStyle/>
          <a:p>
            <a:pPr algn="just"/>
            <a:r>
              <a:rPr lang="en-GB" sz="3200" dirty="0">
                <a:solidFill>
                  <a:schemeClr val="tx1">
                    <a:lumMod val="60000"/>
                    <a:lumOff val="40000"/>
                  </a:schemeClr>
                </a:solidFill>
              </a:rPr>
              <a:t>Python provides a collection of built-in functions that convert values from one type to another. The </a:t>
            </a:r>
            <a:r>
              <a:rPr lang="en-GB" sz="3200" dirty="0" err="1">
                <a:solidFill>
                  <a:schemeClr val="tx1">
                    <a:lumMod val="60000"/>
                    <a:lumOff val="40000"/>
                  </a:schemeClr>
                </a:solidFill>
              </a:rPr>
              <a:t>int</a:t>
            </a:r>
            <a:r>
              <a:rPr lang="en-GB" sz="3200" dirty="0">
                <a:solidFill>
                  <a:schemeClr val="tx1">
                    <a:lumMod val="60000"/>
                    <a:lumOff val="40000"/>
                  </a:schemeClr>
                </a:solidFill>
              </a:rPr>
              <a:t> function takes any value and converts it to an integer, if possible, or complains otherwise:</a:t>
            </a:r>
          </a:p>
          <a:p>
            <a:pPr algn="just"/>
            <a:r>
              <a:rPr lang="en-GB" sz="2500" dirty="0">
                <a:solidFill>
                  <a:schemeClr val="tx1">
                    <a:lumMod val="60000"/>
                    <a:lumOff val="40000"/>
                  </a:schemeClr>
                </a:solidFill>
              </a:rPr>
              <a:t>		</a:t>
            </a:r>
            <a:r>
              <a:rPr lang="en-GB" sz="2900" dirty="0">
                <a:solidFill>
                  <a:schemeClr val="accent2">
                    <a:lumMod val="25000"/>
                  </a:schemeClr>
                </a:solidFill>
              </a:rPr>
              <a:t>&gt;&gt;&gt; </a:t>
            </a:r>
            <a:r>
              <a:rPr lang="en-GB" sz="2900" dirty="0" err="1">
                <a:solidFill>
                  <a:schemeClr val="accent2">
                    <a:lumMod val="25000"/>
                  </a:schemeClr>
                </a:solidFill>
              </a:rPr>
              <a:t>int</a:t>
            </a:r>
            <a:r>
              <a:rPr lang="en-GB" sz="2900" dirty="0">
                <a:solidFill>
                  <a:schemeClr val="accent2">
                    <a:lumMod val="25000"/>
                  </a:schemeClr>
                </a:solidFill>
              </a:rPr>
              <a:t>("32")		</a:t>
            </a:r>
          </a:p>
          <a:p>
            <a:pPr algn="just"/>
            <a:r>
              <a:rPr lang="en-US" sz="2900" dirty="0">
                <a:solidFill>
                  <a:schemeClr val="accent2">
                    <a:lumMod val="25000"/>
                  </a:schemeClr>
                </a:solidFill>
              </a:rPr>
              <a:t>		32</a:t>
            </a:r>
          </a:p>
          <a:p>
            <a:pPr algn="just"/>
            <a:r>
              <a:rPr lang="en-GB" sz="2900" dirty="0">
                <a:solidFill>
                  <a:schemeClr val="accent2">
                    <a:lumMod val="25000"/>
                  </a:schemeClr>
                </a:solidFill>
              </a:rPr>
              <a:t>		&gt;&gt;&gt; </a:t>
            </a:r>
            <a:r>
              <a:rPr lang="en-GB" sz="2900" dirty="0" err="1">
                <a:solidFill>
                  <a:schemeClr val="accent2">
                    <a:lumMod val="25000"/>
                  </a:schemeClr>
                </a:solidFill>
              </a:rPr>
              <a:t>int</a:t>
            </a:r>
            <a:r>
              <a:rPr lang="en-GB" sz="2900" dirty="0">
                <a:solidFill>
                  <a:schemeClr val="accent2">
                    <a:lumMod val="25000"/>
                  </a:schemeClr>
                </a:solidFill>
              </a:rPr>
              <a:t>("Hello") </a:t>
            </a:r>
          </a:p>
          <a:p>
            <a:pPr algn="just"/>
            <a:r>
              <a:rPr lang="en-US" sz="2900" dirty="0">
                <a:solidFill>
                  <a:schemeClr val="accent2">
                    <a:lumMod val="25000"/>
                  </a:schemeClr>
                </a:solidFill>
              </a:rPr>
              <a:t>		</a:t>
            </a:r>
            <a:r>
              <a:rPr lang="en-GB" sz="2900" dirty="0">
                <a:solidFill>
                  <a:schemeClr val="accent2">
                    <a:lumMod val="25000"/>
                  </a:schemeClr>
                </a:solidFill>
              </a:rPr>
              <a:t> </a:t>
            </a:r>
            <a:r>
              <a:rPr lang="en-GB" sz="2900" dirty="0" err="1">
                <a:solidFill>
                  <a:schemeClr val="accent2">
                    <a:lumMod val="25000"/>
                  </a:schemeClr>
                </a:solidFill>
              </a:rPr>
              <a:t>ValueError</a:t>
            </a:r>
            <a:r>
              <a:rPr lang="en-GB" sz="2900" dirty="0">
                <a:solidFill>
                  <a:schemeClr val="accent2">
                    <a:lumMod val="25000"/>
                  </a:schemeClr>
                </a:solidFill>
              </a:rPr>
              <a:t>: invalid literal for </a:t>
            </a:r>
            <a:r>
              <a:rPr lang="en-GB" sz="2900" dirty="0" err="1">
                <a:solidFill>
                  <a:schemeClr val="accent2">
                    <a:lumMod val="25000"/>
                  </a:schemeClr>
                </a:solidFill>
              </a:rPr>
              <a:t>int</a:t>
            </a:r>
            <a:r>
              <a:rPr lang="en-GB" sz="2900" dirty="0">
                <a:solidFill>
                  <a:schemeClr val="accent2">
                    <a:lumMod val="25000"/>
                  </a:schemeClr>
                </a:solidFill>
              </a:rPr>
              <a:t>(): Hello</a:t>
            </a:r>
          </a:p>
          <a:p>
            <a:pPr algn="just"/>
            <a:endParaRPr lang="en-GB" sz="2500" dirty="0">
              <a:solidFill>
                <a:schemeClr val="tx1">
                  <a:lumMod val="60000"/>
                  <a:lumOff val="40000"/>
                </a:schemeClr>
              </a:solidFill>
            </a:endParaRPr>
          </a:p>
          <a:p>
            <a:pPr algn="just"/>
            <a:r>
              <a:rPr lang="en-GB" sz="3200" dirty="0" err="1">
                <a:solidFill>
                  <a:schemeClr val="tx1">
                    <a:lumMod val="60000"/>
                    <a:lumOff val="40000"/>
                  </a:schemeClr>
                </a:solidFill>
              </a:rPr>
              <a:t>int</a:t>
            </a:r>
            <a:r>
              <a:rPr lang="en-GB" sz="3200" dirty="0">
                <a:solidFill>
                  <a:schemeClr val="tx1">
                    <a:lumMod val="60000"/>
                    <a:lumOff val="40000"/>
                  </a:schemeClr>
                </a:solidFill>
              </a:rPr>
              <a:t> can also convert floating-point values to integers, but remember that it truncates the fractional part:</a:t>
            </a:r>
          </a:p>
          <a:p>
            <a:pPr algn="just"/>
            <a:r>
              <a:rPr lang="en-GB" sz="2500" dirty="0">
                <a:solidFill>
                  <a:schemeClr val="tx1">
                    <a:lumMod val="60000"/>
                    <a:lumOff val="40000"/>
                  </a:schemeClr>
                </a:solidFill>
              </a:rPr>
              <a:t>		</a:t>
            </a:r>
            <a:r>
              <a:rPr lang="en-GB" sz="2900" dirty="0">
                <a:solidFill>
                  <a:schemeClr val="accent2">
                    <a:lumMod val="25000"/>
                  </a:schemeClr>
                </a:solidFill>
              </a:rPr>
              <a:t>&gt;&gt;&gt; </a:t>
            </a:r>
            <a:r>
              <a:rPr lang="en-GB" sz="2900" dirty="0" err="1">
                <a:solidFill>
                  <a:schemeClr val="accent2">
                    <a:lumMod val="25000"/>
                  </a:schemeClr>
                </a:solidFill>
              </a:rPr>
              <a:t>int</a:t>
            </a:r>
            <a:r>
              <a:rPr lang="en-GB" sz="2900" dirty="0">
                <a:solidFill>
                  <a:schemeClr val="accent2">
                    <a:lumMod val="25000"/>
                  </a:schemeClr>
                </a:solidFill>
              </a:rPr>
              <a:t>(3.99999)		&gt;&gt;&gt; </a:t>
            </a:r>
            <a:r>
              <a:rPr lang="en-GB" sz="2900" dirty="0" err="1">
                <a:solidFill>
                  <a:schemeClr val="accent2">
                    <a:lumMod val="25000"/>
                  </a:schemeClr>
                </a:solidFill>
              </a:rPr>
              <a:t>int</a:t>
            </a:r>
            <a:r>
              <a:rPr lang="en-GB" sz="2900" dirty="0">
                <a:solidFill>
                  <a:schemeClr val="accent2">
                    <a:lumMod val="25000"/>
                  </a:schemeClr>
                </a:solidFill>
              </a:rPr>
              <a:t>(-2.3)</a:t>
            </a:r>
          </a:p>
          <a:p>
            <a:pPr algn="just"/>
            <a:r>
              <a:rPr lang="en-US" sz="2900" dirty="0">
                <a:solidFill>
                  <a:schemeClr val="accent2">
                    <a:lumMod val="25000"/>
                  </a:schemeClr>
                </a:solidFill>
              </a:rPr>
              <a:t>		</a:t>
            </a:r>
            <a:r>
              <a:rPr lang="en-US" sz="2900" dirty="0" smtClean="0">
                <a:solidFill>
                  <a:schemeClr val="accent2">
                    <a:lumMod val="25000"/>
                  </a:schemeClr>
                </a:solidFill>
              </a:rPr>
              <a:t>               </a:t>
            </a:r>
            <a:r>
              <a:rPr lang="en-US" sz="2900" dirty="0">
                <a:solidFill>
                  <a:schemeClr val="accent2">
                    <a:lumMod val="25000"/>
                  </a:schemeClr>
                </a:solidFill>
              </a:rPr>
              <a:t>3 			-2</a:t>
            </a:r>
          </a:p>
          <a:p>
            <a:pPr algn="just"/>
            <a:r>
              <a:rPr lang="en-US" sz="2500" dirty="0">
                <a:solidFill>
                  <a:schemeClr val="tx1">
                    <a:lumMod val="60000"/>
                    <a:lumOff val="40000"/>
                  </a:schemeClr>
                </a:solidFill>
              </a:rPr>
              <a:t>		</a:t>
            </a:r>
            <a:endParaRPr lang="ar-JO" sz="2500" dirty="0">
              <a:solidFill>
                <a:schemeClr val="tx1">
                  <a:lumMod val="60000"/>
                  <a:lumOff val="40000"/>
                </a:schemeClr>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4"/>
          <p:cNvSpPr>
            <a:spLocks noGrp="1"/>
          </p:cNvSpPr>
          <p:nvPr>
            <p:ph type="sldNum" sz="quarter" idx="12"/>
          </p:nvPr>
        </p:nvSpPr>
        <p:spPr>
          <a:noFill/>
        </p:spPr>
        <p:txBody>
          <a:bodyPr/>
          <a:lstStyle/>
          <a:p>
            <a:fld id="{8DF98EF3-5BC4-4F32-9AB0-201A7115439F}" type="slidenum">
              <a:rPr lang="ar-SA" smtClean="0"/>
              <a:pPr/>
              <a:t>13</a:t>
            </a:fld>
            <a:endParaRPr lang="en-US" smtClean="0"/>
          </a:p>
        </p:txBody>
      </p:sp>
      <p:sp>
        <p:nvSpPr>
          <p:cNvPr id="4101" name="Rectangle 4"/>
          <p:cNvSpPr>
            <a:spLocks noGrp="1" noChangeArrowheads="1"/>
          </p:cNvSpPr>
          <p:nvPr>
            <p:ph type="title"/>
          </p:nvPr>
        </p:nvSpPr>
        <p:spPr>
          <a:xfrm>
            <a:off x="541867" y="203201"/>
            <a:ext cx="15172267" cy="749300"/>
          </a:xfrm>
        </p:spPr>
        <p:txBody>
          <a:bodyPr>
            <a:normAutofit fontScale="90000"/>
          </a:bodyPr>
          <a:lstStyle/>
          <a:p>
            <a:r>
              <a:rPr lang="en-GB" smtClean="0"/>
              <a:t>Type Conversion</a:t>
            </a:r>
          </a:p>
        </p:txBody>
      </p:sp>
      <p:sp>
        <p:nvSpPr>
          <p:cNvPr id="4102" name="Text Box 7"/>
          <p:cNvSpPr txBox="1">
            <a:spLocks noChangeArrowheads="1"/>
          </p:cNvSpPr>
          <p:nvPr/>
        </p:nvSpPr>
        <p:spPr bwMode="auto">
          <a:xfrm>
            <a:off x="889001" y="2209800"/>
            <a:ext cx="13334999" cy="5424927"/>
          </a:xfrm>
          <a:prstGeom prst="rect">
            <a:avLst/>
          </a:prstGeom>
          <a:noFill/>
          <a:ln w="9525">
            <a:noFill/>
            <a:miter lim="800000"/>
            <a:headEnd/>
            <a:tailEnd/>
          </a:ln>
        </p:spPr>
        <p:txBody>
          <a:bodyPr wrap="square" lIns="145143" tIns="72571" rIns="145143" bIns="72571">
            <a:spAutoFit/>
          </a:bodyPr>
          <a:lstStyle/>
          <a:p>
            <a:pPr algn="just"/>
            <a:endParaRPr lang="ar-JO" sz="2500" dirty="0">
              <a:solidFill>
                <a:schemeClr val="tx1">
                  <a:lumMod val="60000"/>
                  <a:lumOff val="40000"/>
                </a:schemeClr>
              </a:solidFill>
            </a:endParaRPr>
          </a:p>
          <a:p>
            <a:pPr algn="just"/>
            <a:r>
              <a:rPr lang="en-GB" sz="3200" dirty="0">
                <a:solidFill>
                  <a:schemeClr val="tx1">
                    <a:lumMod val="60000"/>
                    <a:lumOff val="40000"/>
                  </a:schemeClr>
                </a:solidFill>
              </a:rPr>
              <a:t>The float function converts integers and strings to floating-point numbers:</a:t>
            </a:r>
          </a:p>
          <a:p>
            <a:pPr algn="just"/>
            <a:r>
              <a:rPr lang="en-GB" sz="2500" dirty="0">
                <a:solidFill>
                  <a:schemeClr val="tx1">
                    <a:lumMod val="60000"/>
                    <a:lumOff val="40000"/>
                  </a:schemeClr>
                </a:solidFill>
              </a:rPr>
              <a:t>		</a:t>
            </a:r>
            <a:r>
              <a:rPr lang="en-GB" sz="2900" dirty="0">
                <a:solidFill>
                  <a:schemeClr val="accent2">
                    <a:lumMod val="50000"/>
                  </a:schemeClr>
                </a:solidFill>
              </a:rPr>
              <a:t>&gt;&gt;&gt; float(32)		 &gt;&gt;&gt; float("3.14159")</a:t>
            </a:r>
          </a:p>
          <a:p>
            <a:pPr algn="just"/>
            <a:r>
              <a:rPr lang="en-US" sz="2900" dirty="0">
                <a:solidFill>
                  <a:schemeClr val="accent2">
                    <a:lumMod val="50000"/>
                  </a:schemeClr>
                </a:solidFill>
              </a:rPr>
              <a:t>	</a:t>
            </a:r>
            <a:r>
              <a:rPr lang="en-US" sz="2900" dirty="0" smtClean="0">
                <a:solidFill>
                  <a:schemeClr val="accent2">
                    <a:lumMod val="50000"/>
                  </a:schemeClr>
                </a:solidFill>
              </a:rPr>
              <a:t>                 </a:t>
            </a:r>
            <a:r>
              <a:rPr lang="en-US" sz="2900" dirty="0">
                <a:solidFill>
                  <a:schemeClr val="accent2">
                    <a:lumMod val="50000"/>
                  </a:schemeClr>
                </a:solidFill>
              </a:rPr>
              <a:t>	32.0			 3.14159	</a:t>
            </a:r>
          </a:p>
          <a:p>
            <a:pPr algn="just"/>
            <a:endParaRPr lang="ar-JO" sz="2500" dirty="0">
              <a:solidFill>
                <a:schemeClr val="tx1">
                  <a:lumMod val="60000"/>
                  <a:lumOff val="40000"/>
                </a:schemeClr>
              </a:solidFill>
            </a:endParaRPr>
          </a:p>
          <a:p>
            <a:pPr algn="just"/>
            <a:r>
              <a:rPr lang="en-GB" sz="3200" dirty="0" smtClean="0">
                <a:solidFill>
                  <a:schemeClr val="tx1">
                    <a:lumMod val="60000"/>
                    <a:lumOff val="40000"/>
                  </a:schemeClr>
                </a:solidFill>
              </a:rPr>
              <a:t>Finally, the </a:t>
            </a:r>
            <a:r>
              <a:rPr lang="en-GB" sz="3200" dirty="0" err="1" smtClean="0">
                <a:solidFill>
                  <a:schemeClr val="tx1">
                    <a:lumMod val="60000"/>
                    <a:lumOff val="40000"/>
                  </a:schemeClr>
                </a:solidFill>
              </a:rPr>
              <a:t>str</a:t>
            </a:r>
            <a:r>
              <a:rPr lang="en-GB" sz="3200" dirty="0" smtClean="0">
                <a:solidFill>
                  <a:schemeClr val="tx1">
                    <a:lumMod val="60000"/>
                    <a:lumOff val="40000"/>
                  </a:schemeClr>
                </a:solidFill>
              </a:rPr>
              <a:t> function converts to type string:</a:t>
            </a:r>
          </a:p>
          <a:p>
            <a:pPr algn="just"/>
            <a:r>
              <a:rPr lang="en-GB" sz="2500" dirty="0" smtClean="0">
                <a:solidFill>
                  <a:schemeClr val="tx1">
                    <a:lumMod val="60000"/>
                    <a:lumOff val="40000"/>
                  </a:schemeClr>
                </a:solidFill>
              </a:rPr>
              <a:t>		</a:t>
            </a:r>
            <a:r>
              <a:rPr lang="en-GB" sz="2900" dirty="0" smtClean="0">
                <a:solidFill>
                  <a:schemeClr val="accent2">
                    <a:lumMod val="50000"/>
                  </a:schemeClr>
                </a:solidFill>
              </a:rPr>
              <a:t>&gt;&gt;&gt; </a:t>
            </a:r>
            <a:r>
              <a:rPr lang="en-GB" sz="2900" dirty="0" err="1" smtClean="0">
                <a:solidFill>
                  <a:schemeClr val="accent2">
                    <a:lumMod val="50000"/>
                  </a:schemeClr>
                </a:solidFill>
              </a:rPr>
              <a:t>str</a:t>
            </a:r>
            <a:r>
              <a:rPr lang="en-GB" sz="2900" dirty="0" smtClean="0">
                <a:solidFill>
                  <a:schemeClr val="accent2">
                    <a:lumMod val="50000"/>
                  </a:schemeClr>
                </a:solidFill>
              </a:rPr>
              <a:t>(32)		 &gt;&gt;&gt; </a:t>
            </a:r>
            <a:r>
              <a:rPr lang="en-GB" sz="2900" dirty="0" err="1" smtClean="0">
                <a:solidFill>
                  <a:schemeClr val="accent2">
                    <a:lumMod val="50000"/>
                  </a:schemeClr>
                </a:solidFill>
              </a:rPr>
              <a:t>str</a:t>
            </a:r>
            <a:r>
              <a:rPr lang="en-GB" sz="2900" dirty="0" smtClean="0">
                <a:solidFill>
                  <a:schemeClr val="accent2">
                    <a:lumMod val="50000"/>
                  </a:schemeClr>
                </a:solidFill>
              </a:rPr>
              <a:t>(3.14149)</a:t>
            </a:r>
          </a:p>
          <a:p>
            <a:pPr algn="just"/>
            <a:r>
              <a:rPr lang="en-US" sz="2900" dirty="0" smtClean="0">
                <a:solidFill>
                  <a:schemeClr val="accent2">
                    <a:lumMod val="50000"/>
                  </a:schemeClr>
                </a:solidFill>
              </a:rPr>
              <a:t>		‘32’			</a:t>
            </a:r>
            <a:r>
              <a:rPr lang="ar-JO" sz="2900" dirty="0" smtClean="0">
                <a:solidFill>
                  <a:schemeClr val="accent2">
                    <a:lumMod val="50000"/>
                  </a:schemeClr>
                </a:solidFill>
              </a:rPr>
              <a:t> ‘</a:t>
            </a:r>
            <a:r>
              <a:rPr lang="en-US" sz="2900" dirty="0" smtClean="0">
                <a:solidFill>
                  <a:schemeClr val="accent2">
                    <a:lumMod val="50000"/>
                  </a:schemeClr>
                </a:solidFill>
              </a:rPr>
              <a:t>3.14149</a:t>
            </a:r>
            <a:r>
              <a:rPr lang="ar-JO" sz="2900" dirty="0" smtClean="0">
                <a:solidFill>
                  <a:schemeClr val="accent2">
                    <a:lumMod val="50000"/>
                  </a:schemeClr>
                </a:solidFill>
              </a:rPr>
              <a:t>’</a:t>
            </a:r>
            <a:r>
              <a:rPr lang="en-US" sz="2900" dirty="0" smtClean="0">
                <a:solidFill>
                  <a:schemeClr val="accent2">
                    <a:lumMod val="50000"/>
                  </a:schemeClr>
                </a:solidFill>
              </a:rPr>
              <a:t>	</a:t>
            </a:r>
            <a:r>
              <a:rPr lang="en-US" sz="2500" dirty="0" smtClean="0">
                <a:solidFill>
                  <a:schemeClr val="tx1">
                    <a:lumMod val="60000"/>
                    <a:lumOff val="40000"/>
                  </a:schemeClr>
                </a:solidFill>
              </a:rPr>
              <a:t>	</a:t>
            </a:r>
          </a:p>
          <a:p>
            <a:pPr algn="just"/>
            <a:r>
              <a:rPr lang="en-US" sz="2800" dirty="0" smtClean="0">
                <a:solidFill>
                  <a:schemeClr val="tx1">
                    <a:lumMod val="60000"/>
                    <a:lumOff val="40000"/>
                  </a:schemeClr>
                </a:solidFill>
                <a:sym typeface="Gill Sans" charset="0"/>
              </a:rPr>
              <a:t>You will get an error if the string does not contain numeric characters</a:t>
            </a:r>
          </a:p>
          <a:p>
            <a:pPr algn="just"/>
            <a:r>
              <a:rPr lang="en-US" sz="2800" dirty="0" smtClean="0">
                <a:solidFill>
                  <a:schemeClr val="tx1">
                    <a:lumMod val="60000"/>
                    <a:lumOff val="40000"/>
                  </a:schemeClr>
                </a:solidFill>
                <a:sym typeface="Gill Sans" charset="0"/>
              </a:rPr>
              <a:t>&gt;&gt;&gt;</a:t>
            </a:r>
          </a:p>
          <a:p>
            <a:pPr algn="just"/>
            <a:endParaRPr lang="ar-JO" sz="2500" dirty="0">
              <a:solidFill>
                <a:schemeClr val="tx1">
                  <a:lumMod val="60000"/>
                  <a:lumOff val="40000"/>
                </a:schemeClr>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t>built-in type conversion functions </a:t>
            </a:r>
            <a:endParaRPr lang="en-US" dirty="0"/>
          </a:p>
        </p:txBody>
      </p:sp>
      <p:graphicFrame>
        <p:nvGraphicFramePr>
          <p:cNvPr id="4" name="Table 3"/>
          <p:cNvGraphicFramePr>
            <a:graphicFrameLocks noGrp="1"/>
          </p:cNvGraphicFramePr>
          <p:nvPr/>
        </p:nvGraphicFramePr>
        <p:xfrm>
          <a:off x="3937000" y="1518705"/>
          <a:ext cx="9220200" cy="7659902"/>
        </p:xfrm>
        <a:graphic>
          <a:graphicData uri="http://schemas.openxmlformats.org/drawingml/2006/table">
            <a:tbl>
              <a:tblPr/>
              <a:tblGrid>
                <a:gridCol w="2679270"/>
                <a:gridCol w="6540930"/>
              </a:tblGrid>
              <a:tr h="304342">
                <a:tc>
                  <a:txBody>
                    <a:bodyPr/>
                    <a:lstStyle/>
                    <a:p>
                      <a:pPr marL="0" marR="0">
                        <a:lnSpc>
                          <a:spcPct val="115000"/>
                        </a:lnSpc>
                        <a:spcBef>
                          <a:spcPts val="0"/>
                        </a:spcBef>
                        <a:spcAft>
                          <a:spcPts val="1825"/>
                        </a:spcAft>
                      </a:pPr>
                      <a:r>
                        <a:rPr lang="en-US" sz="1100" b="1" dirty="0">
                          <a:solidFill>
                            <a:srgbClr val="313131"/>
                          </a:solidFill>
                          <a:latin typeface="Verdana"/>
                          <a:ea typeface="Times New Roman"/>
                          <a:cs typeface="Times New Roman"/>
                        </a:rPr>
                        <a:t>Function</a:t>
                      </a:r>
                      <a:endParaRPr lang="en-US" sz="900" dirty="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EEEEE"/>
                    </a:solidFill>
                  </a:tcPr>
                </a:tc>
                <a:tc>
                  <a:txBody>
                    <a:bodyPr/>
                    <a:lstStyle/>
                    <a:p>
                      <a:pPr marL="0" marR="0">
                        <a:lnSpc>
                          <a:spcPct val="115000"/>
                        </a:lnSpc>
                        <a:spcBef>
                          <a:spcPts val="0"/>
                        </a:spcBef>
                        <a:spcAft>
                          <a:spcPts val="1825"/>
                        </a:spcAft>
                      </a:pPr>
                      <a:r>
                        <a:rPr lang="en-US" sz="1100" b="1">
                          <a:solidFill>
                            <a:srgbClr val="313131"/>
                          </a:solidFill>
                          <a:latin typeface="Verdana"/>
                          <a:ea typeface="Times New Roman"/>
                          <a:cs typeface="Times New Roman"/>
                        </a:rPr>
                        <a:t>Description</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EEEEEE"/>
                    </a:solidFill>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int(x)</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x to an integer.</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long(x)</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x to a long integer.</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float(x)</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x to a floating-point number.</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complex(real [,imag])</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Creates a complex number.</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str(x)</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object x to a string representation.</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repr(x)</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object x to an expression string.</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eval(str)</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Evaluates a string and returns an object.</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tuple(s)</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s to a tuple.</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list(s)</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s to a list.</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set(s)</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dirty="0">
                          <a:solidFill>
                            <a:srgbClr val="000000"/>
                          </a:solidFill>
                          <a:latin typeface="Verdana"/>
                          <a:ea typeface="Times New Roman"/>
                          <a:cs typeface="Times New Roman"/>
                        </a:rPr>
                        <a:t>Converts s to a set.</a:t>
                      </a:r>
                      <a:endParaRPr lang="en-US" sz="900" dirty="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dict(d)</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Creates a dictionary. d must be a sequence of (key,value) tuples.</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frozenset(s)</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s to a frozen set.</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chr(x)</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an integer to a character.</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unichr(x)</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an integer to a Unicode character.</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ord(x)</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a single character to its integer value.</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381027">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hex(x)</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Converts an integer to a hexadecimal string.</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r h="0">
                <a:tc>
                  <a:txBody>
                    <a:bodyPr/>
                    <a:lstStyle/>
                    <a:p>
                      <a:pPr marL="30480" marR="30480" algn="just">
                        <a:lnSpc>
                          <a:spcPts val="2185"/>
                        </a:lnSpc>
                        <a:spcBef>
                          <a:spcPts val="0"/>
                        </a:spcBef>
                        <a:spcAft>
                          <a:spcPts val="1200"/>
                        </a:spcAft>
                      </a:pPr>
                      <a:r>
                        <a:rPr lang="en-US" sz="1100">
                          <a:solidFill>
                            <a:srgbClr val="000000"/>
                          </a:solidFill>
                          <a:latin typeface="Verdana"/>
                          <a:ea typeface="Times New Roman"/>
                          <a:cs typeface="Times New Roman"/>
                        </a:rPr>
                        <a:t>oct(x)</a:t>
                      </a:r>
                      <a:endParaRPr lang="en-US" sz="90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c>
                  <a:txBody>
                    <a:bodyPr/>
                    <a:lstStyle/>
                    <a:p>
                      <a:pPr marL="30480" marR="30480" algn="just">
                        <a:lnSpc>
                          <a:spcPts val="2185"/>
                        </a:lnSpc>
                        <a:spcBef>
                          <a:spcPts val="0"/>
                        </a:spcBef>
                        <a:spcAft>
                          <a:spcPts val="1200"/>
                        </a:spcAft>
                      </a:pPr>
                      <a:r>
                        <a:rPr lang="en-US" sz="1100" dirty="0">
                          <a:solidFill>
                            <a:srgbClr val="000000"/>
                          </a:solidFill>
                          <a:latin typeface="Verdana"/>
                          <a:ea typeface="Times New Roman"/>
                          <a:cs typeface="Times New Roman"/>
                        </a:rPr>
                        <a:t>Converts an integer to an octal string.</a:t>
                      </a:r>
                      <a:endParaRPr lang="en-US" sz="900" dirty="0">
                        <a:latin typeface="Calibri"/>
                        <a:ea typeface="Calibri"/>
                        <a:cs typeface="Times New Roman"/>
                      </a:endParaRPr>
                    </a:p>
                  </a:txBody>
                  <a:tcPr marL="75481" marR="75481" marT="75481" marB="75481">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4"/>
          <p:cNvSpPr>
            <a:spLocks noGrp="1"/>
          </p:cNvSpPr>
          <p:nvPr>
            <p:ph type="sldNum" sz="quarter" idx="12"/>
          </p:nvPr>
        </p:nvSpPr>
        <p:spPr>
          <a:noFill/>
        </p:spPr>
        <p:txBody>
          <a:bodyPr/>
          <a:lstStyle/>
          <a:p>
            <a:fld id="{539B881E-ED84-4908-BCB9-429CC97F54C0}" type="slidenum">
              <a:rPr lang="ar-SA" smtClean="0">
                <a:solidFill>
                  <a:schemeClr val="tx1">
                    <a:lumMod val="60000"/>
                    <a:lumOff val="40000"/>
                  </a:schemeClr>
                </a:solidFill>
              </a:rPr>
              <a:pPr/>
              <a:t>15</a:t>
            </a:fld>
            <a:endParaRPr lang="en-US" smtClean="0">
              <a:solidFill>
                <a:schemeClr val="tx1">
                  <a:lumMod val="60000"/>
                  <a:lumOff val="40000"/>
                </a:schemeClr>
              </a:solidFill>
            </a:endParaRPr>
          </a:p>
        </p:txBody>
      </p:sp>
      <p:sp>
        <p:nvSpPr>
          <p:cNvPr id="5125" name="Rectangle 4"/>
          <p:cNvSpPr>
            <a:spLocks noGrp="1" noChangeArrowheads="1"/>
          </p:cNvSpPr>
          <p:nvPr>
            <p:ph type="title"/>
          </p:nvPr>
        </p:nvSpPr>
        <p:spPr>
          <a:xfrm>
            <a:off x="541867" y="203201"/>
            <a:ext cx="15172267" cy="749300"/>
          </a:xfrm>
        </p:spPr>
        <p:txBody>
          <a:bodyPr>
            <a:normAutofit fontScale="90000"/>
          </a:bodyPr>
          <a:lstStyle/>
          <a:p>
            <a:r>
              <a:rPr lang="en-GB" dirty="0" smtClean="0">
                <a:solidFill>
                  <a:schemeClr val="accent2">
                    <a:lumMod val="50000"/>
                  </a:schemeClr>
                </a:solidFill>
              </a:rPr>
              <a:t>Type Conversion</a:t>
            </a:r>
          </a:p>
        </p:txBody>
      </p:sp>
      <p:sp>
        <p:nvSpPr>
          <p:cNvPr id="5126" name="Text Box 7"/>
          <p:cNvSpPr txBox="1">
            <a:spLocks noChangeArrowheads="1"/>
          </p:cNvSpPr>
          <p:nvPr/>
        </p:nvSpPr>
        <p:spPr bwMode="auto">
          <a:xfrm>
            <a:off x="431800" y="2286000"/>
            <a:ext cx="15366999" cy="4609320"/>
          </a:xfrm>
          <a:prstGeom prst="rect">
            <a:avLst/>
          </a:prstGeom>
          <a:noFill/>
          <a:ln w="9525">
            <a:noFill/>
            <a:miter lim="800000"/>
            <a:headEnd/>
            <a:tailEnd/>
          </a:ln>
        </p:spPr>
        <p:txBody>
          <a:bodyPr lIns="145143" tIns="72571" rIns="145143" bIns="72571">
            <a:spAutoFit/>
          </a:bodyPr>
          <a:lstStyle/>
          <a:p>
            <a:pPr algn="just"/>
            <a:r>
              <a:rPr lang="en-GB" sz="2900" dirty="0">
                <a:solidFill>
                  <a:schemeClr val="tx1">
                    <a:lumMod val="60000"/>
                    <a:lumOff val="40000"/>
                  </a:schemeClr>
                </a:solidFill>
              </a:rPr>
              <a:t>Now that we can convert between types, we have another way to deal with integer </a:t>
            </a:r>
            <a:r>
              <a:rPr lang="en-GB" sz="2900" dirty="0" smtClean="0">
                <a:solidFill>
                  <a:schemeClr val="tx1">
                    <a:lumMod val="60000"/>
                    <a:lumOff val="40000"/>
                  </a:schemeClr>
                </a:solidFill>
              </a:rPr>
              <a:t>division.</a:t>
            </a:r>
          </a:p>
          <a:p>
            <a:pPr algn="just"/>
            <a:endParaRPr lang="en-GB" sz="2900" dirty="0" smtClean="0">
              <a:solidFill>
                <a:schemeClr val="tx1">
                  <a:lumMod val="60000"/>
                  <a:lumOff val="40000"/>
                </a:schemeClr>
              </a:solidFill>
            </a:endParaRPr>
          </a:p>
          <a:p>
            <a:pPr algn="just"/>
            <a:r>
              <a:rPr lang="en-GB" sz="2900" dirty="0" smtClean="0">
                <a:solidFill>
                  <a:schemeClr val="tx1">
                    <a:lumMod val="60000"/>
                    <a:lumOff val="40000"/>
                  </a:schemeClr>
                </a:solidFill>
              </a:rPr>
              <a:t>Suppose we want to calculate the fraction of an hour that has elapsed. The most obvious expression, minute / 60, does integer arithmetic, so the result is always 0.</a:t>
            </a:r>
          </a:p>
          <a:p>
            <a:pPr algn="just"/>
            <a:endParaRPr lang="en-GB" sz="2900" dirty="0">
              <a:solidFill>
                <a:schemeClr val="tx1">
                  <a:lumMod val="60000"/>
                  <a:lumOff val="40000"/>
                </a:schemeClr>
              </a:solidFill>
            </a:endParaRPr>
          </a:p>
          <a:p>
            <a:pPr algn="just"/>
            <a:r>
              <a:rPr lang="en-GB" sz="2900" dirty="0">
                <a:solidFill>
                  <a:schemeClr val="tx1">
                    <a:lumMod val="60000"/>
                    <a:lumOff val="40000"/>
                  </a:schemeClr>
                </a:solidFill>
              </a:rPr>
              <a:t>One solution is to convert minute to floating-point and do floating-point division:</a:t>
            </a:r>
          </a:p>
          <a:p>
            <a:pPr algn="just"/>
            <a:r>
              <a:rPr lang="en-GB" sz="2900" dirty="0">
                <a:solidFill>
                  <a:schemeClr val="tx1">
                    <a:lumMod val="60000"/>
                    <a:lumOff val="40000"/>
                  </a:schemeClr>
                </a:solidFill>
              </a:rPr>
              <a:t>		</a:t>
            </a:r>
            <a:r>
              <a:rPr lang="en-GB" sz="2900" dirty="0">
                <a:solidFill>
                  <a:schemeClr val="accent2">
                    <a:lumMod val="50000"/>
                  </a:schemeClr>
                </a:solidFill>
              </a:rPr>
              <a:t>&gt;&gt;&gt; minute = 59</a:t>
            </a:r>
          </a:p>
          <a:p>
            <a:pPr algn="just"/>
            <a:r>
              <a:rPr lang="en-GB" sz="2900" dirty="0">
                <a:solidFill>
                  <a:schemeClr val="accent2">
                    <a:lumMod val="50000"/>
                  </a:schemeClr>
                </a:solidFill>
              </a:rPr>
              <a:t>		&gt;&gt;&gt; float(minute) / 60.0</a:t>
            </a:r>
          </a:p>
          <a:p>
            <a:pPr algn="just"/>
            <a:r>
              <a:rPr lang="en-US" sz="2900" dirty="0">
                <a:solidFill>
                  <a:schemeClr val="accent2">
                    <a:lumMod val="50000"/>
                  </a:schemeClr>
                </a:solidFill>
              </a:rPr>
              <a:t>		0.983333333333</a:t>
            </a:r>
          </a:p>
          <a:p>
            <a:pPr algn="just"/>
            <a:endParaRPr lang="ar-JO" sz="2900" dirty="0">
              <a:solidFill>
                <a:schemeClr val="tx1">
                  <a:lumMod val="60000"/>
                  <a:lumOff val="40000"/>
                </a:schemeClr>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4"/>
          <p:cNvSpPr>
            <a:spLocks noGrp="1"/>
          </p:cNvSpPr>
          <p:nvPr>
            <p:ph type="sldNum" sz="quarter" idx="12"/>
          </p:nvPr>
        </p:nvSpPr>
        <p:spPr>
          <a:noFill/>
        </p:spPr>
        <p:txBody>
          <a:bodyPr/>
          <a:lstStyle/>
          <a:p>
            <a:fld id="{539B881E-ED84-4908-BCB9-429CC97F54C0}" type="slidenum">
              <a:rPr lang="ar-SA" smtClean="0">
                <a:solidFill>
                  <a:schemeClr val="tx1">
                    <a:lumMod val="60000"/>
                    <a:lumOff val="40000"/>
                  </a:schemeClr>
                </a:solidFill>
              </a:rPr>
              <a:pPr/>
              <a:t>16</a:t>
            </a:fld>
            <a:endParaRPr lang="en-US" smtClean="0">
              <a:solidFill>
                <a:schemeClr val="tx1">
                  <a:lumMod val="60000"/>
                  <a:lumOff val="40000"/>
                </a:schemeClr>
              </a:solidFill>
            </a:endParaRPr>
          </a:p>
        </p:txBody>
      </p:sp>
      <p:sp>
        <p:nvSpPr>
          <p:cNvPr id="5125" name="Rectangle 4"/>
          <p:cNvSpPr>
            <a:spLocks noGrp="1" noChangeArrowheads="1"/>
          </p:cNvSpPr>
          <p:nvPr>
            <p:ph type="title"/>
          </p:nvPr>
        </p:nvSpPr>
        <p:spPr>
          <a:xfrm>
            <a:off x="541867" y="203201"/>
            <a:ext cx="15172267" cy="749300"/>
          </a:xfrm>
        </p:spPr>
        <p:txBody>
          <a:bodyPr>
            <a:normAutofit fontScale="90000"/>
          </a:bodyPr>
          <a:lstStyle/>
          <a:p>
            <a:r>
              <a:rPr lang="en-GB" dirty="0" smtClean="0">
                <a:solidFill>
                  <a:schemeClr val="accent2">
                    <a:lumMod val="50000"/>
                  </a:schemeClr>
                </a:solidFill>
              </a:rPr>
              <a:t>Type Coercion</a:t>
            </a:r>
          </a:p>
        </p:txBody>
      </p:sp>
      <p:sp>
        <p:nvSpPr>
          <p:cNvPr id="5126" name="Text Box 7"/>
          <p:cNvSpPr txBox="1">
            <a:spLocks noChangeArrowheads="1"/>
          </p:cNvSpPr>
          <p:nvPr/>
        </p:nvSpPr>
        <p:spPr bwMode="auto">
          <a:xfrm>
            <a:off x="584200" y="2133600"/>
            <a:ext cx="15366999" cy="4163044"/>
          </a:xfrm>
          <a:prstGeom prst="rect">
            <a:avLst/>
          </a:prstGeom>
          <a:noFill/>
          <a:ln w="9525">
            <a:noFill/>
            <a:miter lim="800000"/>
            <a:headEnd/>
            <a:tailEnd/>
          </a:ln>
        </p:spPr>
        <p:txBody>
          <a:bodyPr lIns="145143" tIns="72571" rIns="145143" bIns="72571">
            <a:spAutoFit/>
          </a:bodyPr>
          <a:lstStyle/>
          <a:p>
            <a:pPr algn="just"/>
            <a:endParaRPr lang="ar-JO" sz="2900" dirty="0">
              <a:solidFill>
                <a:schemeClr val="tx1">
                  <a:lumMod val="60000"/>
                  <a:lumOff val="40000"/>
                </a:schemeClr>
              </a:solidFill>
            </a:endParaRPr>
          </a:p>
          <a:p>
            <a:pPr algn="just"/>
            <a:r>
              <a:rPr lang="en-GB" sz="2900" dirty="0">
                <a:solidFill>
                  <a:schemeClr val="tx1">
                    <a:lumMod val="60000"/>
                    <a:lumOff val="40000"/>
                  </a:schemeClr>
                </a:solidFill>
              </a:rPr>
              <a:t>Alternatively, we can take advantage of the rules for </a:t>
            </a:r>
            <a:r>
              <a:rPr lang="en-GB" sz="2900" dirty="0">
                <a:solidFill>
                  <a:schemeClr val="accent2">
                    <a:lumMod val="25000"/>
                  </a:schemeClr>
                </a:solidFill>
              </a:rPr>
              <a:t>automatic type conversion</a:t>
            </a:r>
            <a:r>
              <a:rPr lang="en-GB" sz="2900" dirty="0">
                <a:solidFill>
                  <a:schemeClr val="tx1">
                    <a:lumMod val="60000"/>
                    <a:lumOff val="40000"/>
                  </a:schemeClr>
                </a:solidFill>
              </a:rPr>
              <a:t>, which is called type coercion. For the mathematical operators, if either operand is a float, the other is automatically converted to a float:</a:t>
            </a:r>
          </a:p>
          <a:p>
            <a:pPr algn="just"/>
            <a:r>
              <a:rPr lang="en-GB" sz="2900" dirty="0">
                <a:solidFill>
                  <a:schemeClr val="tx1">
                    <a:lumMod val="60000"/>
                    <a:lumOff val="40000"/>
                  </a:schemeClr>
                </a:solidFill>
              </a:rPr>
              <a:t>		</a:t>
            </a:r>
            <a:r>
              <a:rPr lang="en-GB" sz="2900" dirty="0">
                <a:solidFill>
                  <a:schemeClr val="accent2">
                    <a:lumMod val="25000"/>
                  </a:schemeClr>
                </a:solidFill>
              </a:rPr>
              <a:t>&gt;&gt;&gt; minute = 59</a:t>
            </a:r>
          </a:p>
          <a:p>
            <a:pPr algn="just"/>
            <a:r>
              <a:rPr lang="en-GB" sz="2900" dirty="0">
                <a:solidFill>
                  <a:schemeClr val="accent2">
                    <a:lumMod val="25000"/>
                  </a:schemeClr>
                </a:solidFill>
              </a:rPr>
              <a:t>		&gt;&gt;&gt; minute / 60.0</a:t>
            </a:r>
          </a:p>
          <a:p>
            <a:pPr algn="just"/>
            <a:r>
              <a:rPr lang="en-US" sz="2900" dirty="0">
                <a:solidFill>
                  <a:schemeClr val="accent2">
                    <a:lumMod val="25000"/>
                  </a:schemeClr>
                </a:solidFill>
              </a:rPr>
              <a:t>		 0.983333333333</a:t>
            </a:r>
          </a:p>
          <a:p>
            <a:pPr algn="just"/>
            <a:endParaRPr lang="ar-JO" sz="2900" dirty="0">
              <a:solidFill>
                <a:schemeClr val="tx1">
                  <a:lumMod val="60000"/>
                  <a:lumOff val="40000"/>
                </a:schemeClr>
              </a:solidFill>
            </a:endParaRPr>
          </a:p>
          <a:p>
            <a:pPr algn="just"/>
            <a:r>
              <a:rPr lang="en-GB" sz="2900" dirty="0">
                <a:solidFill>
                  <a:schemeClr val="tx1">
                    <a:lumMod val="60000"/>
                    <a:lumOff val="40000"/>
                  </a:schemeClr>
                </a:solidFill>
              </a:rPr>
              <a:t>By making the denominator a float, we force Python to do floating-point division. </a:t>
            </a:r>
            <a:endParaRPr lang="ar-JO" sz="2500" dirty="0">
              <a:solidFill>
                <a:schemeClr val="tx1">
                  <a:lumMod val="60000"/>
                  <a:lumOff val="40000"/>
                </a:schemeClr>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p:txBody>
          <a:bodyPr/>
          <a:lstStyle/>
          <a:p>
            <a:pPr eaLnBrk="1" hangingPunct="1">
              <a:defRPr/>
            </a:pPr>
            <a:r>
              <a:rPr lang="en-US" dirty="0" smtClean="0">
                <a:solidFill>
                  <a:schemeClr val="accent2">
                    <a:lumMod val="50000"/>
                  </a:schemeClr>
                </a:solidFill>
                <a:sym typeface="Gill Sans" charset="0"/>
              </a:rPr>
              <a:t>User Defined Functions</a:t>
            </a:r>
          </a:p>
        </p:txBody>
      </p:sp>
      <p:sp>
        <p:nvSpPr>
          <p:cNvPr id="27650" name="Rectangle 2"/>
          <p:cNvSpPr>
            <a:spLocks noGrp="1" noChangeArrowheads="1"/>
          </p:cNvSpPr>
          <p:nvPr>
            <p:ph sz="quarter" idx="1"/>
          </p:nvPr>
        </p:nvSpPr>
        <p:spPr>
          <a:xfrm>
            <a:off x="1155700" y="2603500"/>
            <a:ext cx="13931900" cy="3492500"/>
          </a:xfrm>
        </p:spPr>
        <p:txBody>
          <a:bodyPr>
            <a:normAutofit fontScale="77500" lnSpcReduction="20000"/>
          </a:bodyPr>
          <a:lstStyle/>
          <a:p>
            <a:pPr marL="749300" eaLnBrk="1" hangingPunct="1">
              <a:buFont typeface="Gill Sans" charset="0"/>
              <a:buChar char="•"/>
              <a:defRPr/>
            </a:pPr>
            <a:r>
              <a:rPr lang="en-US" dirty="0" smtClean="0">
                <a:sym typeface="Gill Sans" charset="0"/>
              </a:rPr>
              <a:t>We create a new </a:t>
            </a:r>
            <a:r>
              <a:rPr lang="en-US" dirty="0" smtClean="0">
                <a:solidFill>
                  <a:srgbClr val="FF00FF"/>
                </a:solidFill>
                <a:sym typeface="Gill Sans" charset="0"/>
              </a:rPr>
              <a:t>function</a:t>
            </a:r>
            <a:r>
              <a:rPr lang="en-US" dirty="0" smtClean="0">
                <a:sym typeface="Gill Sans" charset="0"/>
              </a:rPr>
              <a:t> using the </a:t>
            </a:r>
            <a:r>
              <a:rPr lang="en-US" dirty="0" smtClean="0">
                <a:solidFill>
                  <a:schemeClr val="accent2">
                    <a:lumMod val="50000"/>
                  </a:schemeClr>
                </a:solidFill>
                <a:sym typeface="Gill Sans" charset="0"/>
              </a:rPr>
              <a:t>def</a:t>
            </a:r>
            <a:r>
              <a:rPr lang="en-US" dirty="0" smtClean="0">
                <a:sym typeface="Gill Sans" charset="0"/>
              </a:rPr>
              <a:t> keyword followed by optional parameters in parenthesis.</a:t>
            </a:r>
          </a:p>
          <a:p>
            <a:pPr marL="749300" eaLnBrk="1" hangingPunct="1">
              <a:buNone/>
              <a:defRPr/>
            </a:pPr>
            <a:r>
              <a:rPr lang="en-US" dirty="0" smtClean="0">
                <a:sym typeface="Gill Sans" charset="0"/>
              </a:rPr>
              <a:t>		This line is called </a:t>
            </a:r>
            <a:r>
              <a:rPr lang="en-US" dirty="0" smtClean="0">
                <a:solidFill>
                  <a:schemeClr val="accent3"/>
                </a:solidFill>
                <a:sym typeface="Gill Sans" charset="0"/>
              </a:rPr>
              <a:t>function header </a:t>
            </a:r>
            <a:r>
              <a:rPr lang="en-US" dirty="0" smtClean="0">
                <a:sym typeface="Gill Sans" charset="0"/>
              </a:rPr>
              <a:t>and function header ends with </a:t>
            </a:r>
            <a:r>
              <a:rPr lang="en-US" dirty="0" smtClean="0">
                <a:sym typeface="Wingdings" pitchFamily="2" charset="2"/>
              </a:rPr>
              <a:t>: </a:t>
            </a:r>
            <a:r>
              <a:rPr lang="en-US" dirty="0" smtClean="0">
                <a:solidFill>
                  <a:schemeClr val="accent3"/>
                </a:solidFill>
                <a:sym typeface="Wingdings" pitchFamily="2" charset="2"/>
              </a:rPr>
              <a:t>(colon)</a:t>
            </a:r>
            <a:endParaRPr lang="en-US" dirty="0" smtClean="0">
              <a:solidFill>
                <a:schemeClr val="accent3"/>
              </a:solidFill>
              <a:sym typeface="Gill Sans" charset="0"/>
            </a:endParaRPr>
          </a:p>
          <a:p>
            <a:pPr marL="749300" eaLnBrk="1" hangingPunct="1">
              <a:buFont typeface="Gill Sans" charset="0"/>
              <a:buChar char="•"/>
              <a:defRPr/>
            </a:pPr>
            <a:r>
              <a:rPr lang="en-US" dirty="0" smtClean="0">
                <a:sym typeface="Gill Sans" charset="0"/>
              </a:rPr>
              <a:t>We indent the body of the function</a:t>
            </a:r>
          </a:p>
          <a:p>
            <a:pPr marL="749300" eaLnBrk="1" hangingPunct="1">
              <a:buFont typeface="Gill Sans" charset="0"/>
              <a:buChar char="•"/>
              <a:defRPr/>
            </a:pPr>
            <a:r>
              <a:rPr lang="en-US" dirty="0" smtClean="0">
                <a:sym typeface="Gill Sans" charset="0"/>
              </a:rPr>
              <a:t>This </a:t>
            </a:r>
            <a:r>
              <a:rPr lang="en-US" dirty="0" smtClean="0">
                <a:solidFill>
                  <a:schemeClr val="accent3"/>
                </a:solidFill>
                <a:sym typeface="Gill Sans" charset="0"/>
              </a:rPr>
              <a:t>defines</a:t>
            </a:r>
            <a:r>
              <a:rPr lang="en-US" dirty="0" smtClean="0">
                <a:sym typeface="Gill Sans" charset="0"/>
              </a:rPr>
              <a:t> the function but </a:t>
            </a:r>
            <a:r>
              <a:rPr lang="en-US" i="1" dirty="0" smtClean="0">
                <a:solidFill>
                  <a:schemeClr val="accent2">
                    <a:lumMod val="50000"/>
                  </a:schemeClr>
                </a:solidFill>
                <a:sym typeface="Gill Sans" charset="0"/>
              </a:rPr>
              <a:t>does not</a:t>
            </a:r>
            <a:r>
              <a:rPr lang="en-US" dirty="0" smtClean="0">
                <a:solidFill>
                  <a:schemeClr val="accent2">
                    <a:lumMod val="50000"/>
                  </a:schemeClr>
                </a:solidFill>
                <a:sym typeface="Gill Sans" charset="0"/>
              </a:rPr>
              <a:t> </a:t>
            </a:r>
            <a:r>
              <a:rPr lang="en-US" dirty="0" smtClean="0">
                <a:sym typeface="Gill Sans" charset="0"/>
              </a:rPr>
              <a:t>execute the body of the function</a:t>
            </a:r>
          </a:p>
        </p:txBody>
      </p:sp>
      <p:sp>
        <p:nvSpPr>
          <p:cNvPr id="27651" name="Rectangle 3"/>
          <p:cNvSpPr>
            <a:spLocks/>
          </p:cNvSpPr>
          <p:nvPr/>
        </p:nvSpPr>
        <p:spPr bwMode="auto">
          <a:xfrm>
            <a:off x="1651000" y="5715000"/>
            <a:ext cx="11887200" cy="2769989"/>
          </a:xfrm>
          <a:prstGeom prst="rect">
            <a:avLst/>
          </a:prstGeom>
          <a:noFill/>
          <a:ln w="12700">
            <a:noFill/>
            <a:miter lim="800000"/>
            <a:headEnd/>
            <a:tailEnd/>
          </a:ln>
        </p:spPr>
        <p:txBody>
          <a:bodyPr wrap="square" lIns="0" tIns="0" rIns="0" bIns="0" anchor="ctr">
            <a:spAutoFit/>
          </a:bodyPr>
          <a:lstStyle/>
          <a:p>
            <a:pPr algn="l"/>
            <a:r>
              <a:rPr lang="en-US" b="1" dirty="0" err="1" smtClean="0">
                <a:solidFill>
                  <a:schemeClr val="accent3"/>
                </a:solidFill>
                <a:ea typeface="MS PGothic" pitchFamily="34" charset="-128"/>
              </a:rPr>
              <a:t>Syntax</a:t>
            </a:r>
            <a:r>
              <a:rPr lang="en-US" b="1" dirty="0" err="1" smtClean="0">
                <a:solidFill>
                  <a:schemeClr val="accent3"/>
                </a:solidFill>
                <a:ea typeface="MS PGothic" pitchFamily="34" charset="-128"/>
                <a:sym typeface="Wingdings" pitchFamily="2" charset="2"/>
              </a:rPr>
              <a:t>function</a:t>
            </a:r>
            <a:r>
              <a:rPr lang="en-US" b="1" dirty="0" smtClean="0">
                <a:solidFill>
                  <a:schemeClr val="accent3"/>
                </a:solidFill>
                <a:ea typeface="MS PGothic" pitchFamily="34" charset="-128"/>
                <a:sym typeface="Wingdings" pitchFamily="2" charset="2"/>
              </a:rPr>
              <a:t> definition</a:t>
            </a:r>
            <a:endParaRPr lang="en-US" b="1" dirty="0" smtClean="0">
              <a:solidFill>
                <a:schemeClr val="accent3"/>
              </a:solidFill>
              <a:ea typeface="MS PGothic" pitchFamily="34" charset="-128"/>
            </a:endParaRPr>
          </a:p>
          <a:p>
            <a:pPr algn="l"/>
            <a:endParaRPr lang="en-US" b="1" dirty="0" smtClean="0">
              <a:solidFill>
                <a:schemeClr val="accent3"/>
              </a:solidFill>
              <a:ea typeface="MS PGothic" pitchFamily="34" charset="-128"/>
            </a:endParaRPr>
          </a:p>
          <a:p>
            <a:pPr algn="l"/>
            <a:r>
              <a:rPr lang="en-US" b="1" dirty="0" smtClean="0">
                <a:solidFill>
                  <a:schemeClr val="tx2"/>
                </a:solidFill>
                <a:ea typeface="MS PGothic" pitchFamily="34" charset="-128"/>
              </a:rPr>
              <a:t>def function name([parameters]):</a:t>
            </a:r>
          </a:p>
          <a:p>
            <a:pPr algn="l"/>
            <a:r>
              <a:rPr lang="en-US" b="1" dirty="0" smtClean="0">
                <a:solidFill>
                  <a:schemeClr val="tx2"/>
                </a:solidFill>
                <a:ea typeface="MS PGothic" pitchFamily="34" charset="-128"/>
              </a:rPr>
              <a:t>    function body</a:t>
            </a:r>
          </a:p>
          <a:p>
            <a:pPr algn="l"/>
            <a:r>
              <a:rPr lang="en-US" b="1" dirty="0" smtClean="0">
                <a:solidFill>
                  <a:schemeClr val="tx2"/>
                </a:solidFill>
                <a:ea typeface="MS PGothic" pitchFamily="34" charset="-128"/>
              </a:rPr>
              <a:t>	return[expression]</a:t>
            </a:r>
            <a:endParaRPr lang="en-US" dirty="0">
              <a:solidFill>
                <a:schemeClr val="tx2"/>
              </a:solidFill>
              <a:ea typeface="MS PGothic" pitchFamily="34" charset="-128"/>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Function call</a:t>
            </a:r>
            <a:endParaRPr lang="en-IN" dirty="0"/>
          </a:p>
        </p:txBody>
      </p:sp>
      <p:sp>
        <p:nvSpPr>
          <p:cNvPr id="3" name="Content Placeholder 2"/>
          <p:cNvSpPr>
            <a:spLocks noGrp="1"/>
          </p:cNvSpPr>
          <p:nvPr>
            <p:ph sz="quarter" idx="1"/>
          </p:nvPr>
        </p:nvSpPr>
        <p:spPr/>
        <p:txBody>
          <a:bodyPr>
            <a:normAutofit/>
          </a:bodyPr>
          <a:lstStyle/>
          <a:p>
            <a:r>
              <a:rPr lang="en-IN" dirty="0" smtClean="0">
                <a:solidFill>
                  <a:schemeClr val="tx2"/>
                </a:solidFill>
              </a:rPr>
              <a:t>The statements inside function is  executed  only when the function is called.</a:t>
            </a:r>
          </a:p>
          <a:p>
            <a:endParaRPr lang="en-IN" dirty="0" smtClean="0"/>
          </a:p>
          <a:p>
            <a:r>
              <a:rPr lang="en-IN" u="sng" dirty="0" smtClean="0"/>
              <a:t>Syntax for calling function</a:t>
            </a:r>
          </a:p>
          <a:p>
            <a:pPr lvl="1">
              <a:buNone/>
            </a:pPr>
            <a:r>
              <a:rPr lang="en-IN" dirty="0" smtClean="0"/>
              <a:t>  Function name([arguments])</a:t>
            </a:r>
          </a:p>
          <a:p>
            <a:pPr lvl="1">
              <a:buNone/>
            </a:pPr>
            <a:endParaRPr lang="en-IN" dirty="0" smtClean="0"/>
          </a:p>
          <a:p>
            <a:pPr lvl="1">
              <a:buNone/>
            </a:pPr>
            <a:endParaRPr lang="en-IN" dirty="0" smtClean="0"/>
          </a:p>
          <a:p>
            <a:pPr lvl="1">
              <a:buNone/>
            </a:pPr>
            <a:r>
              <a:rPr lang="en-IN" dirty="0" smtClean="0"/>
              <a:t>[ ]</a:t>
            </a:r>
            <a:r>
              <a:rPr lang="en-IN" dirty="0" smtClean="0">
                <a:sym typeface="Wingdings" pitchFamily="2" charset="2"/>
              </a:rPr>
              <a:t>Optional</a:t>
            </a:r>
            <a:endParaRPr lang="en-IN" dirty="0" smtClean="0"/>
          </a:p>
          <a:p>
            <a:pPr lvl="1"/>
            <a:endParaRPr lang="en-IN"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N" dirty="0" smtClean="0"/>
              <a:t>Example</a:t>
            </a:r>
            <a:endParaRPr lang="en-IN" dirty="0"/>
          </a:p>
        </p:txBody>
      </p:sp>
      <p:sp>
        <p:nvSpPr>
          <p:cNvPr id="3" name="Content Placeholder 2"/>
          <p:cNvSpPr>
            <a:spLocks noGrp="1"/>
          </p:cNvSpPr>
          <p:nvPr>
            <p:ph sz="half" idx="1"/>
          </p:nvPr>
        </p:nvSpPr>
        <p:spPr/>
        <p:txBody>
          <a:bodyPr>
            <a:normAutofit fontScale="92500" lnSpcReduction="10000"/>
          </a:bodyPr>
          <a:lstStyle/>
          <a:p>
            <a:pPr>
              <a:buNone/>
            </a:pPr>
            <a:r>
              <a:rPr lang="en-IN" dirty="0" smtClean="0">
                <a:solidFill>
                  <a:schemeClr val="accent3">
                    <a:lumMod val="60000"/>
                    <a:lumOff val="40000"/>
                  </a:schemeClr>
                </a:solidFill>
                <a:ea typeface="MS PGothic" pitchFamily="34" charset="-128"/>
              </a:rPr>
              <a:t>Program</a:t>
            </a:r>
            <a:endParaRPr lang="en-US" dirty="0" smtClean="0">
              <a:solidFill>
                <a:schemeClr val="accent3">
                  <a:lumMod val="60000"/>
                  <a:lumOff val="40000"/>
                </a:schemeClr>
              </a:solidFill>
              <a:ea typeface="MS PGothic" pitchFamily="34" charset="-128"/>
            </a:endParaRPr>
          </a:p>
          <a:p>
            <a:pPr>
              <a:buNone/>
            </a:pPr>
            <a:r>
              <a:rPr lang="en-US" dirty="0" smtClean="0">
                <a:solidFill>
                  <a:schemeClr val="tx2"/>
                </a:solidFill>
                <a:ea typeface="MS PGothic" pitchFamily="34" charset="-128"/>
              </a:rPr>
              <a:t>def sub(</a:t>
            </a:r>
            <a:r>
              <a:rPr lang="en-US" dirty="0" err="1" smtClean="0">
                <a:solidFill>
                  <a:schemeClr val="tx2"/>
                </a:solidFill>
                <a:ea typeface="MS PGothic" pitchFamily="34" charset="-128"/>
              </a:rPr>
              <a:t>lang</a:t>
            </a:r>
            <a:r>
              <a:rPr lang="en-US" dirty="0" smtClean="0">
                <a:solidFill>
                  <a:schemeClr val="tx2"/>
                </a:solidFill>
                <a:ea typeface="MS PGothic" pitchFamily="34" charset="-128"/>
              </a:rPr>
              <a:t>):</a:t>
            </a:r>
          </a:p>
          <a:p>
            <a:pPr>
              <a:buNone/>
            </a:pPr>
            <a:r>
              <a:rPr lang="en-US" dirty="0" smtClean="0">
                <a:solidFill>
                  <a:schemeClr val="tx2"/>
                </a:solidFill>
                <a:ea typeface="MS PGothic" pitchFamily="34" charset="-128"/>
              </a:rPr>
              <a:t>         if </a:t>
            </a:r>
            <a:r>
              <a:rPr lang="en-US" dirty="0" err="1" smtClean="0">
                <a:solidFill>
                  <a:schemeClr val="tx2"/>
                </a:solidFill>
                <a:ea typeface="MS PGothic" pitchFamily="34" charset="-128"/>
              </a:rPr>
              <a:t>lang</a:t>
            </a:r>
            <a:r>
              <a:rPr lang="en-US" dirty="0" smtClean="0">
                <a:solidFill>
                  <a:schemeClr val="tx2"/>
                </a:solidFill>
                <a:ea typeface="MS PGothic" pitchFamily="34" charset="-128"/>
              </a:rPr>
              <a:t> == ‘python':</a:t>
            </a:r>
          </a:p>
          <a:p>
            <a:pPr>
              <a:buNone/>
            </a:pPr>
            <a:r>
              <a:rPr lang="en-US" dirty="0" smtClean="0">
                <a:solidFill>
                  <a:schemeClr val="tx2"/>
                </a:solidFill>
                <a:ea typeface="MS PGothic" pitchFamily="34" charset="-128"/>
              </a:rPr>
              <a:t>            return ‘</a:t>
            </a:r>
            <a:r>
              <a:rPr lang="en-US" dirty="0" err="1" smtClean="0">
                <a:solidFill>
                  <a:schemeClr val="tx2"/>
                </a:solidFill>
                <a:ea typeface="MS PGothic" pitchFamily="34" charset="-128"/>
              </a:rPr>
              <a:t>ktu</a:t>
            </a:r>
            <a:r>
              <a:rPr lang="en-US" altLang="en-US" dirty="0" smtClean="0">
                <a:solidFill>
                  <a:schemeClr val="tx2"/>
                </a:solidFill>
                <a:ea typeface="MS PGothic" pitchFamily="34" charset="-128"/>
              </a:rPr>
              <a:t>’</a:t>
            </a:r>
            <a:endParaRPr lang="en-US" dirty="0" smtClean="0">
              <a:solidFill>
                <a:schemeClr val="tx2"/>
              </a:solidFill>
              <a:ea typeface="MS PGothic" pitchFamily="34" charset="-128"/>
            </a:endParaRPr>
          </a:p>
          <a:p>
            <a:pPr>
              <a:buNone/>
            </a:pPr>
            <a:r>
              <a:rPr lang="en-US" dirty="0" smtClean="0">
                <a:solidFill>
                  <a:schemeClr val="tx2"/>
                </a:solidFill>
                <a:ea typeface="MS PGothic" pitchFamily="34" charset="-128"/>
              </a:rPr>
              <a:t>        else:</a:t>
            </a:r>
          </a:p>
          <a:p>
            <a:pPr>
              <a:buNone/>
            </a:pPr>
            <a:r>
              <a:rPr lang="en-US" dirty="0" smtClean="0">
                <a:solidFill>
                  <a:schemeClr val="tx2"/>
                </a:solidFill>
                <a:ea typeface="MS PGothic" pitchFamily="34" charset="-128"/>
              </a:rPr>
              <a:t>            return ‘</a:t>
            </a:r>
            <a:r>
              <a:rPr lang="en-US" dirty="0" err="1" smtClean="0">
                <a:solidFill>
                  <a:schemeClr val="tx2"/>
                </a:solidFill>
                <a:ea typeface="MS PGothic" pitchFamily="34" charset="-128"/>
              </a:rPr>
              <a:t>mgu</a:t>
            </a:r>
            <a:r>
              <a:rPr lang="en-US" altLang="en-US" dirty="0" smtClean="0">
                <a:solidFill>
                  <a:schemeClr val="tx2"/>
                </a:solidFill>
                <a:ea typeface="MS PGothic" pitchFamily="34" charset="-128"/>
              </a:rPr>
              <a:t>’</a:t>
            </a:r>
          </a:p>
          <a:p>
            <a:pPr>
              <a:buNone/>
            </a:pPr>
            <a:r>
              <a:rPr lang="en-US" dirty="0" smtClean="0">
                <a:solidFill>
                  <a:schemeClr val="tx2"/>
                </a:solidFill>
                <a:ea typeface="MS PGothic" pitchFamily="34" charset="-128"/>
              </a:rPr>
              <a:t>print “University“</a:t>
            </a:r>
          </a:p>
          <a:p>
            <a:pPr>
              <a:buNone/>
            </a:pPr>
            <a:r>
              <a:rPr lang="en-US" dirty="0" err="1" smtClean="0">
                <a:solidFill>
                  <a:schemeClr val="tx2"/>
                </a:solidFill>
                <a:ea typeface="MS PGothic" pitchFamily="34" charset="-128"/>
              </a:rPr>
              <a:t>uty</a:t>
            </a:r>
            <a:r>
              <a:rPr lang="en-US" dirty="0" smtClean="0">
                <a:solidFill>
                  <a:schemeClr val="tx2"/>
                </a:solidFill>
                <a:ea typeface="MS PGothic" pitchFamily="34" charset="-128"/>
              </a:rPr>
              <a:t>=sub(‘python’)</a:t>
            </a:r>
          </a:p>
          <a:p>
            <a:pPr>
              <a:buNone/>
            </a:pPr>
            <a:r>
              <a:rPr lang="en-US" dirty="0" smtClean="0">
                <a:solidFill>
                  <a:schemeClr val="tx2"/>
                </a:solidFill>
                <a:ea typeface="MS PGothic" pitchFamily="34" charset="-128"/>
              </a:rPr>
              <a:t>print </a:t>
            </a:r>
            <a:r>
              <a:rPr lang="en-US" dirty="0" err="1" smtClean="0">
                <a:solidFill>
                  <a:schemeClr val="tx2"/>
                </a:solidFill>
                <a:ea typeface="MS PGothic" pitchFamily="34" charset="-128"/>
              </a:rPr>
              <a:t>uty</a:t>
            </a:r>
            <a:r>
              <a:rPr lang="en-US" dirty="0" smtClean="0">
                <a:solidFill>
                  <a:schemeClr val="tx2"/>
                </a:solidFill>
                <a:ea typeface="MS PGothic" pitchFamily="34" charset="-128"/>
              </a:rPr>
              <a:t>  </a:t>
            </a:r>
            <a:endParaRPr lang="en-IN" dirty="0" smtClean="0">
              <a:solidFill>
                <a:schemeClr val="tx2"/>
              </a:solidFill>
            </a:endParaRPr>
          </a:p>
          <a:p>
            <a:endParaRPr lang="en-IN" dirty="0"/>
          </a:p>
        </p:txBody>
      </p:sp>
      <p:sp>
        <p:nvSpPr>
          <p:cNvPr id="5" name="Content Placeholder 4"/>
          <p:cNvSpPr>
            <a:spLocks noGrp="1"/>
          </p:cNvSpPr>
          <p:nvPr>
            <p:ph sz="half" idx="2"/>
          </p:nvPr>
        </p:nvSpPr>
        <p:spPr/>
        <p:txBody>
          <a:bodyPr>
            <a:normAutofit fontScale="92500" lnSpcReduction="10000"/>
          </a:bodyPr>
          <a:lstStyle/>
          <a:p>
            <a:endParaRPr lang="en-IN" dirty="0" smtClean="0"/>
          </a:p>
          <a:p>
            <a:endParaRPr lang="en-IN" dirty="0" smtClean="0"/>
          </a:p>
          <a:p>
            <a:endParaRPr lang="en-IN" dirty="0" smtClean="0"/>
          </a:p>
          <a:p>
            <a:endParaRPr lang="en-IN" dirty="0" smtClean="0"/>
          </a:p>
          <a:p>
            <a:endParaRPr lang="en-IN" dirty="0" smtClean="0"/>
          </a:p>
          <a:p>
            <a:endParaRPr lang="en-IN" dirty="0" smtClean="0"/>
          </a:p>
          <a:p>
            <a:endParaRPr lang="en-IN" dirty="0" smtClean="0"/>
          </a:p>
          <a:p>
            <a:r>
              <a:rPr lang="en-IN" dirty="0" smtClean="0">
                <a:solidFill>
                  <a:schemeClr val="accent3">
                    <a:lumMod val="60000"/>
                    <a:lumOff val="40000"/>
                  </a:schemeClr>
                </a:solidFill>
              </a:rPr>
              <a:t>Output</a:t>
            </a:r>
          </a:p>
          <a:p>
            <a:pPr>
              <a:buNone/>
            </a:pPr>
            <a:r>
              <a:rPr lang="en-IN" dirty="0" smtClean="0"/>
              <a:t>	University</a:t>
            </a:r>
          </a:p>
          <a:p>
            <a:pPr>
              <a:buNone/>
            </a:pPr>
            <a:r>
              <a:rPr lang="en-IN" dirty="0" smtClean="0"/>
              <a:t>	Python</a:t>
            </a:r>
          </a:p>
          <a:p>
            <a:endParaRPr lang="en-IN" dirty="0"/>
          </a:p>
        </p:txBody>
      </p:sp>
      <p:cxnSp>
        <p:nvCxnSpPr>
          <p:cNvPr id="7" name="Straight Arrow Connector 6"/>
          <p:cNvCxnSpPr/>
          <p:nvPr/>
        </p:nvCxnSpPr>
        <p:spPr>
          <a:xfrm>
            <a:off x="6908800" y="2819400"/>
            <a:ext cx="2362200" cy="152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966200" y="2514600"/>
            <a:ext cx="2723823" cy="1200329"/>
          </a:xfrm>
          <a:prstGeom prst="rect">
            <a:avLst/>
          </a:prstGeom>
          <a:noFill/>
        </p:spPr>
        <p:txBody>
          <a:bodyPr wrap="none" rtlCol="0">
            <a:spAutoFit/>
          </a:bodyPr>
          <a:lstStyle/>
          <a:p>
            <a:r>
              <a:rPr lang="en-IN" b="1" dirty="0" smtClean="0">
                <a:solidFill>
                  <a:schemeClr val="tx2"/>
                </a:solidFill>
              </a:rPr>
              <a:t>Function</a:t>
            </a:r>
          </a:p>
          <a:p>
            <a:r>
              <a:rPr lang="en-IN" b="1" dirty="0" smtClean="0">
                <a:solidFill>
                  <a:schemeClr val="tx2"/>
                </a:solidFill>
              </a:rPr>
              <a:t> Definition</a:t>
            </a:r>
            <a:endParaRPr lang="en-IN" b="1" dirty="0">
              <a:solidFill>
                <a:schemeClr val="tx2"/>
              </a:solidFill>
            </a:endParaRPr>
          </a:p>
        </p:txBody>
      </p:sp>
      <p:sp>
        <p:nvSpPr>
          <p:cNvPr id="10" name="Rectangle 9"/>
          <p:cNvSpPr/>
          <p:nvPr/>
        </p:nvSpPr>
        <p:spPr>
          <a:xfrm>
            <a:off x="584200" y="2438400"/>
            <a:ext cx="6324600" cy="3048000"/>
          </a:xfrm>
          <a:prstGeom prst="rect">
            <a:avLst/>
          </a:prstGeom>
          <a:no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15" name="Straight Arrow Connector 14"/>
          <p:cNvCxnSpPr/>
          <p:nvPr/>
        </p:nvCxnSpPr>
        <p:spPr>
          <a:xfrm flipV="1">
            <a:off x="4546600" y="4800600"/>
            <a:ext cx="4876800" cy="1676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499600" y="4343400"/>
            <a:ext cx="3657600" cy="646331"/>
          </a:xfrm>
          <a:prstGeom prst="rect">
            <a:avLst/>
          </a:prstGeom>
          <a:noFill/>
        </p:spPr>
        <p:txBody>
          <a:bodyPr wrap="square" rtlCol="0">
            <a:spAutoFit/>
          </a:bodyPr>
          <a:lstStyle/>
          <a:p>
            <a:r>
              <a:rPr lang="en-IN" b="1" dirty="0" smtClean="0">
                <a:solidFill>
                  <a:schemeClr val="tx2"/>
                </a:solidFill>
              </a:rPr>
              <a:t>Function call</a:t>
            </a:r>
            <a:endParaRPr lang="en-IN" b="1" dirty="0">
              <a:solidFill>
                <a:schemeClr val="tx2"/>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pPr eaLnBrk="1" hangingPunct="1">
              <a:defRPr/>
            </a:pPr>
            <a:r>
              <a:rPr lang="en-US" b="1" dirty="0" smtClean="0">
                <a:solidFill>
                  <a:srgbClr val="C00000"/>
                </a:solidFill>
                <a:sym typeface="Gill Sans" charset="0"/>
              </a:rPr>
              <a:t>Functions</a:t>
            </a:r>
          </a:p>
        </p:txBody>
      </p:sp>
      <p:sp>
        <p:nvSpPr>
          <p:cNvPr id="4" name="Content Placeholder 3"/>
          <p:cNvSpPr>
            <a:spLocks noGrp="1"/>
          </p:cNvSpPr>
          <p:nvPr>
            <p:ph idx="1"/>
          </p:nvPr>
        </p:nvSpPr>
        <p:spPr/>
        <p:txBody>
          <a:bodyPr/>
          <a:lstStyle/>
          <a:p>
            <a:endParaRPr lang="en-IN"/>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a:xfrm>
            <a:off x="1155700" y="241300"/>
            <a:ext cx="13982700" cy="1054100"/>
          </a:xfrm>
        </p:spPr>
        <p:txBody>
          <a:bodyPr/>
          <a:lstStyle/>
          <a:p>
            <a:pPr>
              <a:defRPr/>
            </a:pPr>
            <a:r>
              <a:rPr lang="en-US" dirty="0" smtClean="0">
                <a:solidFill>
                  <a:schemeClr val="accent1">
                    <a:lumMod val="60000"/>
                    <a:lumOff val="40000"/>
                  </a:schemeClr>
                </a:solidFill>
                <a:sym typeface="Gill Sans" charset="0"/>
              </a:rPr>
              <a:t>Parameters</a:t>
            </a:r>
          </a:p>
        </p:txBody>
      </p:sp>
      <p:sp>
        <p:nvSpPr>
          <p:cNvPr id="32770" name="Rectangle 2"/>
          <p:cNvSpPr>
            <a:spLocks noGrp="1" noChangeArrowheads="1"/>
          </p:cNvSpPr>
          <p:nvPr>
            <p:ph sz="quarter" idx="1"/>
          </p:nvPr>
        </p:nvSpPr>
        <p:spPr>
          <a:xfrm>
            <a:off x="1155700" y="2603500"/>
            <a:ext cx="12839700" cy="5702300"/>
          </a:xfrm>
        </p:spPr>
        <p:txBody>
          <a:bodyPr>
            <a:normAutofit/>
          </a:bodyPr>
          <a:lstStyle/>
          <a:p>
            <a:pPr marL="749300"/>
            <a:r>
              <a:rPr lang="en-US" dirty="0" smtClean="0">
                <a:solidFill>
                  <a:schemeClr val="accent1">
                    <a:lumMod val="60000"/>
                    <a:lumOff val="40000"/>
                  </a:schemeClr>
                </a:solidFill>
              </a:rPr>
              <a:t>A parameter is a variable which we use in the </a:t>
            </a:r>
            <a:r>
              <a:rPr lang="en-US" dirty="0" smtClean="0">
                <a:solidFill>
                  <a:schemeClr val="accent2">
                    <a:lumMod val="50000"/>
                  </a:schemeClr>
                </a:solidFill>
              </a:rPr>
              <a:t>function definition </a:t>
            </a:r>
            <a:r>
              <a:rPr lang="en-US" dirty="0" smtClean="0">
                <a:solidFill>
                  <a:schemeClr val="accent1">
                    <a:lumMod val="60000"/>
                    <a:lumOff val="40000"/>
                  </a:schemeClr>
                </a:solidFill>
              </a:rPr>
              <a:t>that is a </a:t>
            </a:r>
            <a:r>
              <a:rPr lang="ja-JP" altLang="en-US" smtClean="0">
                <a:solidFill>
                  <a:schemeClr val="accent1">
                    <a:lumMod val="60000"/>
                    <a:lumOff val="40000"/>
                  </a:schemeClr>
                </a:solidFill>
                <a:latin typeface="Arial" pitchFamily="34" charset="0"/>
              </a:rPr>
              <a:t>“</a:t>
            </a:r>
            <a:r>
              <a:rPr lang="en-US" altLang="ja-JP" dirty="0" smtClean="0">
                <a:solidFill>
                  <a:schemeClr val="accent1">
                    <a:lumMod val="60000"/>
                    <a:lumOff val="40000"/>
                  </a:schemeClr>
                </a:solidFill>
              </a:rPr>
              <a:t>handle</a:t>
            </a:r>
            <a:r>
              <a:rPr lang="ja-JP" altLang="en-US" smtClean="0">
                <a:solidFill>
                  <a:schemeClr val="accent1">
                    <a:lumMod val="60000"/>
                    <a:lumOff val="40000"/>
                  </a:schemeClr>
                </a:solidFill>
                <a:latin typeface="Arial" pitchFamily="34" charset="0"/>
              </a:rPr>
              <a:t>”</a:t>
            </a:r>
            <a:r>
              <a:rPr lang="en-US" altLang="ja-JP" dirty="0" smtClean="0">
                <a:solidFill>
                  <a:schemeClr val="accent1">
                    <a:lumMod val="60000"/>
                    <a:lumOff val="40000"/>
                  </a:schemeClr>
                </a:solidFill>
              </a:rPr>
              <a:t> that allows the code in the function to access the arguments for a particular function invocation.</a:t>
            </a:r>
            <a:endParaRPr lang="en-US" dirty="0" smtClean="0">
              <a:solidFill>
                <a:schemeClr val="accent1">
                  <a:lumMod val="60000"/>
                  <a:lumOff val="40000"/>
                </a:schemeClr>
              </a:solidFill>
            </a:endParaRPr>
          </a:p>
          <a:p>
            <a:pPr marL="749300" eaLnBrk="1" hangingPunct="1">
              <a:buNone/>
            </a:pPr>
            <a:endParaRPr lang="en-US" dirty="0" smtClean="0">
              <a:solidFill>
                <a:schemeClr val="accent2">
                  <a:lumMod val="50000"/>
                </a:schemeClr>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p:txBody>
          <a:bodyPr/>
          <a:lstStyle/>
          <a:p>
            <a:pPr eaLnBrk="1" hangingPunct="1">
              <a:defRPr/>
            </a:pPr>
            <a:r>
              <a:rPr lang="en-US" dirty="0" smtClean="0">
                <a:solidFill>
                  <a:schemeClr val="accent2">
                    <a:lumMod val="50000"/>
                  </a:schemeClr>
                </a:solidFill>
                <a:sym typeface="Gill Sans" charset="0"/>
              </a:rPr>
              <a:t>Arguments</a:t>
            </a:r>
          </a:p>
        </p:txBody>
      </p:sp>
      <p:sp>
        <p:nvSpPr>
          <p:cNvPr id="31746" name="Rectangle 2"/>
          <p:cNvSpPr>
            <a:spLocks noGrp="1" noChangeArrowheads="1"/>
          </p:cNvSpPr>
          <p:nvPr>
            <p:ph sz="quarter" idx="1"/>
          </p:nvPr>
        </p:nvSpPr>
        <p:spPr>
          <a:xfrm>
            <a:off x="1155700" y="2603500"/>
            <a:ext cx="13931900" cy="3886200"/>
          </a:xfrm>
        </p:spPr>
        <p:txBody>
          <a:bodyPr>
            <a:normAutofit fontScale="92500" lnSpcReduction="10000"/>
          </a:bodyPr>
          <a:lstStyle/>
          <a:p>
            <a:pPr marL="749300" eaLnBrk="1" hangingPunct="1">
              <a:buFont typeface="Gill Sans" charset="0"/>
              <a:buChar char="•"/>
              <a:defRPr/>
            </a:pPr>
            <a:r>
              <a:rPr lang="en-US" dirty="0" smtClean="0">
                <a:solidFill>
                  <a:schemeClr val="tx1">
                    <a:lumMod val="60000"/>
                    <a:lumOff val="40000"/>
                  </a:schemeClr>
                </a:solidFill>
                <a:sym typeface="Gill Sans" charset="0"/>
              </a:rPr>
              <a:t>An argument is a value we pass into the function as its input when we call the function</a:t>
            </a:r>
          </a:p>
          <a:p>
            <a:pPr marL="749300" eaLnBrk="1" hangingPunct="1">
              <a:buFont typeface="Gill Sans" charset="0"/>
              <a:buChar char="•"/>
              <a:defRPr/>
            </a:pPr>
            <a:r>
              <a:rPr lang="en-US" dirty="0" smtClean="0">
                <a:solidFill>
                  <a:schemeClr val="tx1">
                    <a:lumMod val="60000"/>
                    <a:lumOff val="40000"/>
                  </a:schemeClr>
                </a:solidFill>
                <a:sym typeface="Gill Sans" charset="0"/>
              </a:rPr>
              <a:t>We use arguments so we can direct the function to do different kinds of work when we call it at different times</a:t>
            </a:r>
          </a:p>
          <a:p>
            <a:pPr marL="749300" eaLnBrk="1" hangingPunct="1">
              <a:buFont typeface="Gill Sans" charset="0"/>
              <a:buChar char="•"/>
              <a:defRPr/>
            </a:pPr>
            <a:r>
              <a:rPr lang="en-US" dirty="0" smtClean="0">
                <a:solidFill>
                  <a:schemeClr val="tx1">
                    <a:lumMod val="60000"/>
                    <a:lumOff val="40000"/>
                  </a:schemeClr>
                </a:solidFill>
                <a:sym typeface="Gill Sans" charset="0"/>
              </a:rPr>
              <a:t>We put the arguments in parenthesis after the name of the function</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Grp="1" noChangeArrowheads="1"/>
          </p:cNvSpPr>
          <p:nvPr>
            <p:ph type="title"/>
          </p:nvPr>
        </p:nvSpPr>
        <p:spPr/>
        <p:txBody>
          <a:bodyPr/>
          <a:lstStyle/>
          <a:p>
            <a:pPr eaLnBrk="1" hangingPunct="1">
              <a:defRPr/>
            </a:pPr>
            <a:r>
              <a:rPr lang="en-US" dirty="0" smtClean="0">
                <a:solidFill>
                  <a:schemeClr val="accent2">
                    <a:lumMod val="25000"/>
                  </a:schemeClr>
                </a:solidFill>
                <a:sym typeface="Gill Sans" charset="0"/>
              </a:rPr>
              <a:t>Return Values</a:t>
            </a:r>
          </a:p>
        </p:txBody>
      </p:sp>
      <p:sp>
        <p:nvSpPr>
          <p:cNvPr id="33794" name="Rectangle 2"/>
          <p:cNvSpPr>
            <a:spLocks noGrp="1" noChangeArrowheads="1"/>
          </p:cNvSpPr>
          <p:nvPr>
            <p:ph sz="quarter" idx="1"/>
          </p:nvPr>
        </p:nvSpPr>
        <p:spPr>
          <a:xfrm>
            <a:off x="1155700" y="2603500"/>
            <a:ext cx="13931900" cy="5778500"/>
          </a:xfrm>
        </p:spPr>
        <p:txBody>
          <a:bodyPr>
            <a:normAutofit/>
          </a:bodyPr>
          <a:lstStyle/>
          <a:p>
            <a:pPr marL="749300" eaLnBrk="1" hangingPunct="1">
              <a:buFont typeface="Gill Sans" charset="0"/>
              <a:buChar char="•"/>
              <a:defRPr/>
            </a:pPr>
            <a:r>
              <a:rPr lang="en-US" dirty="0" smtClean="0">
                <a:solidFill>
                  <a:schemeClr val="tx1">
                    <a:lumMod val="75000"/>
                  </a:schemeClr>
                </a:solidFill>
                <a:sym typeface="Gill Sans" charset="0"/>
              </a:rPr>
              <a:t>Often a function will take its arguments, do some computation and </a:t>
            </a:r>
            <a:r>
              <a:rPr lang="en-US" dirty="0" smtClean="0">
                <a:solidFill>
                  <a:schemeClr val="accent2">
                    <a:lumMod val="25000"/>
                  </a:schemeClr>
                </a:solidFill>
                <a:sym typeface="Gill Sans" charset="0"/>
              </a:rPr>
              <a:t>return a value </a:t>
            </a:r>
            <a:r>
              <a:rPr lang="en-US" dirty="0" smtClean="0">
                <a:solidFill>
                  <a:schemeClr val="tx1">
                    <a:lumMod val="75000"/>
                  </a:schemeClr>
                </a:solidFill>
                <a:sym typeface="Gill Sans" charset="0"/>
              </a:rPr>
              <a:t>to be used as the value of the </a:t>
            </a:r>
            <a:r>
              <a:rPr lang="en-US" dirty="0" smtClean="0">
                <a:solidFill>
                  <a:schemeClr val="accent2">
                    <a:lumMod val="25000"/>
                  </a:schemeClr>
                </a:solidFill>
                <a:sym typeface="Gill Sans" charset="0"/>
              </a:rPr>
              <a:t>function call </a:t>
            </a:r>
            <a:r>
              <a:rPr lang="en-US" dirty="0" smtClean="0">
                <a:solidFill>
                  <a:schemeClr val="tx1">
                    <a:lumMod val="75000"/>
                  </a:schemeClr>
                </a:solidFill>
                <a:sym typeface="Gill Sans" charset="0"/>
              </a:rPr>
              <a:t>in the calling expression.  The return keyword is used for this.</a:t>
            </a:r>
          </a:p>
          <a:p>
            <a:pPr marL="749300" eaLnBrk="1" hangingPunct="1">
              <a:buNone/>
              <a:defRPr/>
            </a:pPr>
            <a:endParaRPr lang="en-US" dirty="0" smtClean="0">
              <a:solidFill>
                <a:schemeClr val="tx1">
                  <a:lumMod val="75000"/>
                </a:schemeClr>
              </a:solidFill>
              <a:sym typeface="Gill Sans" charset="0"/>
            </a:endParaRPr>
          </a:p>
          <a:p>
            <a:pPr marL="749300"/>
            <a:r>
              <a:rPr lang="en-US" dirty="0" smtClean="0">
                <a:solidFill>
                  <a:schemeClr val="tx1">
                    <a:lumMod val="75000"/>
                  </a:schemeClr>
                </a:solidFill>
              </a:rPr>
              <a:t>The return statement ends the function execution and </a:t>
            </a:r>
            <a:r>
              <a:rPr lang="ja-JP" altLang="en-US" smtClean="0">
                <a:solidFill>
                  <a:schemeClr val="tx1">
                    <a:lumMod val="75000"/>
                  </a:schemeClr>
                </a:solidFill>
                <a:latin typeface="Arial" pitchFamily="34" charset="0"/>
              </a:rPr>
              <a:t>“</a:t>
            </a:r>
            <a:r>
              <a:rPr lang="en-US" altLang="ja-JP" dirty="0" smtClean="0">
                <a:solidFill>
                  <a:schemeClr val="accent2">
                    <a:lumMod val="25000"/>
                  </a:schemeClr>
                </a:solidFill>
              </a:rPr>
              <a:t>sends back</a:t>
            </a:r>
            <a:r>
              <a:rPr lang="ja-JP" altLang="en-US" smtClean="0">
                <a:solidFill>
                  <a:schemeClr val="tx1">
                    <a:lumMod val="75000"/>
                  </a:schemeClr>
                </a:solidFill>
                <a:latin typeface="Arial" pitchFamily="34" charset="0"/>
              </a:rPr>
              <a:t>”</a:t>
            </a:r>
            <a:r>
              <a:rPr lang="en-US" altLang="ja-JP" dirty="0" smtClean="0">
                <a:solidFill>
                  <a:schemeClr val="tx1">
                    <a:lumMod val="75000"/>
                  </a:schemeClr>
                </a:solidFill>
              </a:rPr>
              <a:t> the result of the function</a:t>
            </a:r>
            <a:endParaRPr lang="en-US" dirty="0" smtClean="0">
              <a:solidFill>
                <a:schemeClr val="tx1">
                  <a:lumMod val="75000"/>
                </a:schemeClr>
              </a:solidFill>
            </a:endParaRPr>
          </a:p>
          <a:p>
            <a:pPr marL="749300" eaLnBrk="1" hangingPunct="1">
              <a:buFont typeface="Gill Sans" charset="0"/>
              <a:buChar char="•"/>
              <a:defRPr/>
            </a:pPr>
            <a:endParaRPr lang="en-US" dirty="0" smtClean="0">
              <a:solidFill>
                <a:schemeClr val="tx1">
                  <a:lumMod val="75000"/>
                </a:schemeClr>
              </a:solidFill>
              <a:sym typeface="Gill Sans"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p:txBody>
          <a:bodyPr>
            <a:normAutofit/>
          </a:bodyPr>
          <a:lstStyle/>
          <a:p>
            <a:pPr eaLnBrk="1" hangingPunct="1">
              <a:defRPr/>
            </a:pPr>
            <a:r>
              <a:rPr lang="en-US" sz="5400" dirty="0" smtClean="0">
                <a:solidFill>
                  <a:srgbClr val="FF7F00"/>
                </a:solidFill>
                <a:sym typeface="Gill Sans" charset="0"/>
              </a:rPr>
              <a:t>Arguments</a:t>
            </a:r>
            <a:r>
              <a:rPr lang="en-US" sz="5400" dirty="0" smtClean="0">
                <a:sym typeface="Gill Sans" charset="0"/>
              </a:rPr>
              <a:t>,</a:t>
            </a:r>
            <a:r>
              <a:rPr lang="en-US" sz="5400" dirty="0" smtClean="0">
                <a:solidFill>
                  <a:srgbClr val="FFFF00"/>
                </a:solidFill>
                <a:sym typeface="Gill Sans" charset="0"/>
              </a:rPr>
              <a:t> </a:t>
            </a:r>
            <a:r>
              <a:rPr lang="en-US" sz="5400" dirty="0" err="1" smtClean="0">
                <a:solidFill>
                  <a:srgbClr val="FF0000"/>
                </a:solidFill>
                <a:sym typeface="Gill Sans" charset="0"/>
              </a:rPr>
              <a:t>Parameters</a:t>
            </a:r>
            <a:r>
              <a:rPr lang="en-US" sz="5400" dirty="0" err="1" smtClean="0">
                <a:sym typeface="Gill Sans" charset="0"/>
              </a:rPr>
              <a:t>,</a:t>
            </a:r>
            <a:r>
              <a:rPr lang="en-US" sz="5400" dirty="0" err="1" smtClean="0">
                <a:solidFill>
                  <a:srgbClr val="00B0F0"/>
                </a:solidFill>
                <a:sym typeface="Gill Sans" charset="0"/>
              </a:rPr>
              <a:t>Return</a:t>
            </a:r>
            <a:r>
              <a:rPr lang="en-US" sz="5400" dirty="0" smtClean="0">
                <a:solidFill>
                  <a:srgbClr val="00B0F0"/>
                </a:solidFill>
                <a:sym typeface="Gill Sans" charset="0"/>
              </a:rPr>
              <a:t> </a:t>
            </a:r>
            <a:r>
              <a:rPr lang="en-US" sz="5400" dirty="0" err="1" smtClean="0">
                <a:solidFill>
                  <a:srgbClr val="00B0F0"/>
                </a:solidFill>
                <a:sym typeface="Gill Sans" charset="0"/>
              </a:rPr>
              <a:t>Value</a:t>
            </a:r>
            <a:r>
              <a:rPr lang="en-US" sz="5400" dirty="0" err="1" smtClean="0">
                <a:solidFill>
                  <a:srgbClr val="00FF00"/>
                </a:solidFill>
                <a:sym typeface="Gill Sans" charset="0"/>
              </a:rPr>
              <a:t>,Result</a:t>
            </a:r>
            <a:endParaRPr lang="en-US" sz="5400" dirty="0" smtClean="0">
              <a:solidFill>
                <a:srgbClr val="00FF00"/>
              </a:solidFill>
              <a:sym typeface="Gill Sans" charset="0"/>
            </a:endParaRPr>
          </a:p>
        </p:txBody>
      </p:sp>
      <p:sp>
        <p:nvSpPr>
          <p:cNvPr id="18" name="Content Placeholder 17"/>
          <p:cNvSpPr>
            <a:spLocks noGrp="1"/>
          </p:cNvSpPr>
          <p:nvPr>
            <p:ph sz="quarter" idx="1"/>
          </p:nvPr>
        </p:nvSpPr>
        <p:spPr/>
        <p:txBody>
          <a:bodyPr>
            <a:normAutofit lnSpcReduction="10000"/>
          </a:bodyPr>
          <a:lstStyle/>
          <a:p>
            <a:pPr>
              <a:buNone/>
            </a:pPr>
            <a:r>
              <a:rPr lang="en-US" dirty="0" smtClean="0">
                <a:solidFill>
                  <a:schemeClr val="tx2"/>
                </a:solidFill>
                <a:ea typeface="MS PGothic" pitchFamily="34" charset="-128"/>
              </a:rPr>
              <a:t>def sub(</a:t>
            </a:r>
            <a:r>
              <a:rPr lang="en-US" dirty="0" err="1" smtClean="0">
                <a:solidFill>
                  <a:schemeClr val="tx2"/>
                </a:solidFill>
                <a:ea typeface="MS PGothic" pitchFamily="34" charset="-128"/>
              </a:rPr>
              <a:t>lang</a:t>
            </a:r>
            <a:r>
              <a:rPr lang="en-US" dirty="0" smtClean="0">
                <a:solidFill>
                  <a:schemeClr val="tx2"/>
                </a:solidFill>
                <a:ea typeface="MS PGothic" pitchFamily="34" charset="-128"/>
              </a:rPr>
              <a:t>):</a:t>
            </a:r>
          </a:p>
          <a:p>
            <a:pPr>
              <a:buNone/>
            </a:pPr>
            <a:r>
              <a:rPr lang="en-US" dirty="0" smtClean="0">
                <a:solidFill>
                  <a:schemeClr val="tx2"/>
                </a:solidFill>
                <a:ea typeface="MS PGothic" pitchFamily="34" charset="-128"/>
              </a:rPr>
              <a:t>         if </a:t>
            </a:r>
            <a:r>
              <a:rPr lang="en-US" dirty="0" err="1" smtClean="0">
                <a:solidFill>
                  <a:schemeClr val="tx2"/>
                </a:solidFill>
                <a:ea typeface="MS PGothic" pitchFamily="34" charset="-128"/>
              </a:rPr>
              <a:t>lang</a:t>
            </a:r>
            <a:r>
              <a:rPr lang="en-US" dirty="0" smtClean="0">
                <a:solidFill>
                  <a:schemeClr val="tx2"/>
                </a:solidFill>
                <a:ea typeface="MS PGothic" pitchFamily="34" charset="-128"/>
              </a:rPr>
              <a:t> == ‘python':</a:t>
            </a:r>
          </a:p>
          <a:p>
            <a:pPr>
              <a:buNone/>
            </a:pPr>
            <a:r>
              <a:rPr lang="en-US" dirty="0" smtClean="0">
                <a:solidFill>
                  <a:schemeClr val="tx2"/>
                </a:solidFill>
                <a:ea typeface="MS PGothic" pitchFamily="34" charset="-128"/>
              </a:rPr>
              <a:t>            return ‘</a:t>
            </a:r>
            <a:r>
              <a:rPr lang="en-US" dirty="0" err="1" smtClean="0">
                <a:solidFill>
                  <a:schemeClr val="tx2"/>
                </a:solidFill>
                <a:ea typeface="MS PGothic" pitchFamily="34" charset="-128"/>
              </a:rPr>
              <a:t>ktu</a:t>
            </a:r>
            <a:r>
              <a:rPr lang="en-US" altLang="en-US" dirty="0" smtClean="0">
                <a:solidFill>
                  <a:schemeClr val="tx2"/>
                </a:solidFill>
                <a:ea typeface="MS PGothic" pitchFamily="34" charset="-128"/>
              </a:rPr>
              <a:t>’</a:t>
            </a:r>
            <a:endParaRPr lang="en-US" dirty="0" smtClean="0">
              <a:solidFill>
                <a:schemeClr val="tx2"/>
              </a:solidFill>
              <a:ea typeface="MS PGothic" pitchFamily="34" charset="-128"/>
            </a:endParaRPr>
          </a:p>
          <a:p>
            <a:pPr>
              <a:buNone/>
            </a:pPr>
            <a:r>
              <a:rPr lang="en-US" dirty="0" smtClean="0">
                <a:solidFill>
                  <a:schemeClr val="tx2"/>
                </a:solidFill>
                <a:ea typeface="MS PGothic" pitchFamily="34" charset="-128"/>
              </a:rPr>
              <a:t>        else:</a:t>
            </a:r>
          </a:p>
          <a:p>
            <a:pPr>
              <a:buNone/>
            </a:pPr>
            <a:r>
              <a:rPr lang="en-US" dirty="0" smtClean="0">
                <a:solidFill>
                  <a:schemeClr val="tx2"/>
                </a:solidFill>
                <a:ea typeface="MS PGothic" pitchFamily="34" charset="-128"/>
              </a:rPr>
              <a:t>            return ‘</a:t>
            </a:r>
            <a:r>
              <a:rPr lang="en-US" dirty="0" err="1" smtClean="0">
                <a:solidFill>
                  <a:schemeClr val="tx2"/>
                </a:solidFill>
                <a:ea typeface="MS PGothic" pitchFamily="34" charset="-128"/>
              </a:rPr>
              <a:t>mgu</a:t>
            </a:r>
            <a:r>
              <a:rPr lang="en-US" altLang="en-US" dirty="0" smtClean="0">
                <a:solidFill>
                  <a:schemeClr val="tx2"/>
                </a:solidFill>
                <a:ea typeface="MS PGothic" pitchFamily="34" charset="-128"/>
              </a:rPr>
              <a:t>’</a:t>
            </a:r>
          </a:p>
          <a:p>
            <a:pPr>
              <a:buNone/>
            </a:pPr>
            <a:r>
              <a:rPr lang="en-US" dirty="0" smtClean="0">
                <a:solidFill>
                  <a:schemeClr val="tx2"/>
                </a:solidFill>
                <a:ea typeface="MS PGothic" pitchFamily="34" charset="-128"/>
              </a:rPr>
              <a:t>print “University“</a:t>
            </a:r>
          </a:p>
          <a:p>
            <a:pPr>
              <a:buNone/>
            </a:pPr>
            <a:r>
              <a:rPr lang="en-US" dirty="0" err="1" smtClean="0">
                <a:solidFill>
                  <a:schemeClr val="tx2"/>
                </a:solidFill>
                <a:ea typeface="MS PGothic" pitchFamily="34" charset="-128"/>
              </a:rPr>
              <a:t>uty</a:t>
            </a:r>
            <a:r>
              <a:rPr lang="en-US" dirty="0" smtClean="0">
                <a:solidFill>
                  <a:schemeClr val="tx2"/>
                </a:solidFill>
                <a:ea typeface="MS PGothic" pitchFamily="34" charset="-128"/>
              </a:rPr>
              <a:t>=sub(‘python’)</a:t>
            </a:r>
          </a:p>
          <a:p>
            <a:pPr>
              <a:buNone/>
            </a:pPr>
            <a:r>
              <a:rPr lang="en-US" dirty="0" smtClean="0">
                <a:solidFill>
                  <a:schemeClr val="tx2"/>
                </a:solidFill>
                <a:ea typeface="MS PGothic" pitchFamily="34" charset="-128"/>
              </a:rPr>
              <a:t>print </a:t>
            </a:r>
            <a:r>
              <a:rPr lang="en-US" dirty="0" err="1" smtClean="0">
                <a:solidFill>
                  <a:schemeClr val="tx2"/>
                </a:solidFill>
                <a:ea typeface="MS PGothic" pitchFamily="34" charset="-128"/>
              </a:rPr>
              <a:t>uty</a:t>
            </a:r>
            <a:r>
              <a:rPr lang="en-US" dirty="0" smtClean="0">
                <a:solidFill>
                  <a:schemeClr val="tx2"/>
                </a:solidFill>
                <a:ea typeface="MS PGothic" pitchFamily="34" charset="-128"/>
              </a:rPr>
              <a:t>  </a:t>
            </a:r>
            <a:endParaRPr lang="en-IN" dirty="0" smtClean="0">
              <a:solidFill>
                <a:schemeClr val="tx2"/>
              </a:solidFill>
            </a:endParaRPr>
          </a:p>
          <a:p>
            <a:endParaRPr lang="en-IN" dirty="0"/>
          </a:p>
        </p:txBody>
      </p:sp>
      <p:sp>
        <p:nvSpPr>
          <p:cNvPr id="35845" name="Rectangle 5"/>
          <p:cNvSpPr>
            <a:spLocks/>
          </p:cNvSpPr>
          <p:nvPr/>
        </p:nvSpPr>
        <p:spPr bwMode="auto">
          <a:xfrm>
            <a:off x="3530600" y="5283200"/>
            <a:ext cx="230832" cy="553998"/>
          </a:xfrm>
          <a:prstGeom prst="rect">
            <a:avLst/>
          </a:prstGeom>
          <a:noFill/>
          <a:ln w="12700">
            <a:noFill/>
            <a:miter lim="800000"/>
            <a:headEnd/>
            <a:tailEnd/>
          </a:ln>
        </p:spPr>
        <p:txBody>
          <a:bodyPr wrap="none" lIns="0" tIns="0" rIns="0" bIns="0" anchor="ctr">
            <a:spAutoFit/>
          </a:bodyPr>
          <a:lstStyle/>
          <a:p>
            <a:r>
              <a:rPr lang="en-US" altLang="ja-JP" dirty="0" smtClean="0">
                <a:solidFill>
                  <a:srgbClr val="FF7F00"/>
                </a:solidFill>
                <a:ea typeface="MS PGothic" pitchFamily="34" charset="-128"/>
              </a:rPr>
              <a:t> </a:t>
            </a:r>
            <a:endParaRPr lang="en-US" dirty="0">
              <a:solidFill>
                <a:srgbClr val="FF7F00"/>
              </a:solidFill>
              <a:ea typeface="MS PGothic" pitchFamily="34" charset="-128"/>
            </a:endParaRPr>
          </a:p>
        </p:txBody>
      </p:sp>
      <p:sp>
        <p:nvSpPr>
          <p:cNvPr id="35847" name="Line 7"/>
          <p:cNvSpPr>
            <a:spLocks noChangeShapeType="1"/>
          </p:cNvSpPr>
          <p:nvPr/>
        </p:nvSpPr>
        <p:spPr bwMode="auto">
          <a:xfrm flipH="1">
            <a:off x="4775200" y="6448744"/>
            <a:ext cx="2667000" cy="45719"/>
          </a:xfrm>
          <a:prstGeom prst="line">
            <a:avLst/>
          </a:prstGeom>
          <a:noFill/>
          <a:ln w="88900">
            <a:solidFill>
              <a:srgbClr val="FFC000"/>
            </a:solidFill>
            <a:miter lim="800000"/>
            <a:headEnd type="stealth" w="med" len="med"/>
            <a:tailEnd/>
          </a:ln>
        </p:spPr>
        <p:txBody>
          <a:bodyPr lIns="0" tIns="0" rIns="0" bIns="0"/>
          <a:lstStyle/>
          <a:p>
            <a:endParaRPr lang="en-IN"/>
          </a:p>
        </p:txBody>
      </p:sp>
      <p:sp>
        <p:nvSpPr>
          <p:cNvPr id="35848" name="Rectangle 8"/>
          <p:cNvSpPr>
            <a:spLocks/>
          </p:cNvSpPr>
          <p:nvPr/>
        </p:nvSpPr>
        <p:spPr bwMode="auto">
          <a:xfrm>
            <a:off x="7137400" y="1905000"/>
            <a:ext cx="2077492" cy="553998"/>
          </a:xfrm>
          <a:prstGeom prst="rect">
            <a:avLst/>
          </a:prstGeom>
          <a:noFill/>
          <a:ln w="12700">
            <a:noFill/>
            <a:miter lim="800000"/>
            <a:headEnd/>
            <a:tailEnd/>
          </a:ln>
        </p:spPr>
        <p:txBody>
          <a:bodyPr wrap="none" lIns="0" tIns="0" rIns="0" bIns="0" anchor="ctr">
            <a:spAutoFit/>
          </a:bodyPr>
          <a:lstStyle/>
          <a:p>
            <a:r>
              <a:rPr lang="en-US" b="1" dirty="0" smtClean="0">
                <a:solidFill>
                  <a:srgbClr val="FF0000"/>
                </a:solidFill>
                <a:ea typeface="MS PGothic" pitchFamily="34" charset="-128"/>
              </a:rPr>
              <a:t>Parameter</a:t>
            </a:r>
            <a:endParaRPr lang="en-US" b="1" dirty="0">
              <a:solidFill>
                <a:srgbClr val="FF0000"/>
              </a:solidFill>
              <a:ea typeface="MS PGothic" pitchFamily="34" charset="-128"/>
            </a:endParaRPr>
          </a:p>
        </p:txBody>
      </p:sp>
      <p:sp>
        <p:nvSpPr>
          <p:cNvPr id="35849" name="Line 9"/>
          <p:cNvSpPr>
            <a:spLocks noChangeShapeType="1"/>
          </p:cNvSpPr>
          <p:nvPr/>
        </p:nvSpPr>
        <p:spPr bwMode="auto">
          <a:xfrm flipH="1">
            <a:off x="3327400" y="1981200"/>
            <a:ext cx="3689350" cy="152400"/>
          </a:xfrm>
          <a:prstGeom prst="line">
            <a:avLst/>
          </a:prstGeom>
          <a:noFill/>
          <a:ln w="76200">
            <a:solidFill>
              <a:srgbClr val="FF0000"/>
            </a:solidFill>
            <a:miter lim="800000"/>
            <a:headEnd type="stealth" w="med" len="med"/>
            <a:tailEnd/>
          </a:ln>
        </p:spPr>
        <p:txBody>
          <a:bodyPr lIns="0" tIns="0" rIns="0" bIns="0"/>
          <a:lstStyle/>
          <a:p>
            <a:endParaRPr lang="en-IN"/>
          </a:p>
        </p:txBody>
      </p:sp>
      <p:sp>
        <p:nvSpPr>
          <p:cNvPr id="35851" name="Line 11"/>
          <p:cNvSpPr>
            <a:spLocks noChangeShapeType="1"/>
          </p:cNvSpPr>
          <p:nvPr/>
        </p:nvSpPr>
        <p:spPr bwMode="auto">
          <a:xfrm rot="10800000" flipH="1">
            <a:off x="4927600" y="3657600"/>
            <a:ext cx="2057400" cy="360362"/>
          </a:xfrm>
          <a:prstGeom prst="line">
            <a:avLst/>
          </a:prstGeom>
          <a:noFill/>
          <a:ln w="76200">
            <a:solidFill>
              <a:srgbClr val="00B0F0"/>
            </a:solidFill>
            <a:miter lim="800000"/>
            <a:headEnd type="stealth" w="med" len="med"/>
            <a:tailEnd/>
          </a:ln>
        </p:spPr>
        <p:txBody>
          <a:bodyPr lIns="0" tIns="0" rIns="0" bIns="0"/>
          <a:lstStyle/>
          <a:p>
            <a:endParaRPr lang="en-IN"/>
          </a:p>
        </p:txBody>
      </p:sp>
      <p:sp>
        <p:nvSpPr>
          <p:cNvPr id="35852" name="Rectangle 12"/>
          <p:cNvSpPr>
            <a:spLocks/>
          </p:cNvSpPr>
          <p:nvPr/>
        </p:nvSpPr>
        <p:spPr bwMode="auto">
          <a:xfrm>
            <a:off x="4089400" y="7391400"/>
            <a:ext cx="1524000" cy="553998"/>
          </a:xfrm>
          <a:prstGeom prst="rect">
            <a:avLst/>
          </a:prstGeom>
          <a:noFill/>
          <a:ln w="12700">
            <a:noFill/>
            <a:miter lim="800000"/>
            <a:headEnd/>
            <a:tailEnd/>
          </a:ln>
        </p:spPr>
        <p:txBody>
          <a:bodyPr wrap="square" lIns="0" tIns="0" rIns="0" bIns="0" anchor="ctr">
            <a:spAutoFit/>
          </a:bodyPr>
          <a:lstStyle/>
          <a:p>
            <a:r>
              <a:rPr lang="en-US" b="1" dirty="0">
                <a:solidFill>
                  <a:srgbClr val="00FF00"/>
                </a:solidFill>
                <a:ea typeface="MS PGothic" pitchFamily="34" charset="-128"/>
              </a:rPr>
              <a:t>Result</a:t>
            </a:r>
          </a:p>
        </p:txBody>
      </p:sp>
      <p:sp>
        <p:nvSpPr>
          <p:cNvPr id="35853" name="Line 13"/>
          <p:cNvSpPr>
            <a:spLocks noChangeShapeType="1"/>
          </p:cNvSpPr>
          <p:nvPr/>
        </p:nvSpPr>
        <p:spPr bwMode="auto">
          <a:xfrm>
            <a:off x="1346200" y="6934200"/>
            <a:ext cx="2743200" cy="685800"/>
          </a:xfrm>
          <a:prstGeom prst="line">
            <a:avLst/>
          </a:prstGeom>
          <a:noFill/>
          <a:ln w="76200">
            <a:solidFill>
              <a:srgbClr val="00FF00"/>
            </a:solidFill>
            <a:miter lim="800000"/>
            <a:headEnd type="stealth" w="med" len="med"/>
            <a:tailEnd/>
          </a:ln>
        </p:spPr>
        <p:txBody>
          <a:bodyPr lIns="0" tIns="0" rIns="0" bIns="0"/>
          <a:lstStyle/>
          <a:p>
            <a:endParaRPr lang="en-IN"/>
          </a:p>
        </p:txBody>
      </p:sp>
      <p:sp>
        <p:nvSpPr>
          <p:cNvPr id="17" name="TextBox 16"/>
          <p:cNvSpPr txBox="1"/>
          <p:nvPr/>
        </p:nvSpPr>
        <p:spPr>
          <a:xfrm>
            <a:off x="6756400" y="6096000"/>
            <a:ext cx="3733800" cy="646331"/>
          </a:xfrm>
          <a:prstGeom prst="rect">
            <a:avLst/>
          </a:prstGeom>
          <a:noFill/>
        </p:spPr>
        <p:txBody>
          <a:bodyPr wrap="square" rtlCol="0">
            <a:spAutoFit/>
          </a:bodyPr>
          <a:lstStyle/>
          <a:p>
            <a:r>
              <a:rPr lang="en-IN" b="1" dirty="0" smtClean="0">
                <a:solidFill>
                  <a:srgbClr val="FFC000"/>
                </a:solidFill>
              </a:rPr>
              <a:t>Argument</a:t>
            </a:r>
            <a:endParaRPr lang="en-IN" b="1" dirty="0">
              <a:solidFill>
                <a:srgbClr val="FFC000"/>
              </a:solidFill>
            </a:endParaRPr>
          </a:p>
        </p:txBody>
      </p:sp>
      <p:sp>
        <p:nvSpPr>
          <p:cNvPr id="19" name="Line 11"/>
          <p:cNvSpPr>
            <a:spLocks noChangeShapeType="1"/>
          </p:cNvSpPr>
          <p:nvPr/>
        </p:nvSpPr>
        <p:spPr bwMode="auto">
          <a:xfrm rot="10800000" flipH="1">
            <a:off x="5003800" y="3581400"/>
            <a:ext cx="1981200" cy="1579562"/>
          </a:xfrm>
          <a:prstGeom prst="line">
            <a:avLst/>
          </a:prstGeom>
          <a:noFill/>
          <a:ln w="76200">
            <a:solidFill>
              <a:srgbClr val="00B0F0"/>
            </a:solidFill>
            <a:miter lim="800000"/>
            <a:headEnd type="stealth" w="med" len="med"/>
            <a:tailEnd/>
          </a:ln>
        </p:spPr>
        <p:txBody>
          <a:bodyPr lIns="0" tIns="0" rIns="0" bIns="0"/>
          <a:lstStyle/>
          <a:p>
            <a:endParaRPr lang="en-IN"/>
          </a:p>
        </p:txBody>
      </p:sp>
      <p:sp>
        <p:nvSpPr>
          <p:cNvPr id="21" name="TextBox 20"/>
          <p:cNvSpPr txBox="1"/>
          <p:nvPr/>
        </p:nvSpPr>
        <p:spPr>
          <a:xfrm>
            <a:off x="6908800" y="3276600"/>
            <a:ext cx="320040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IN" dirty="0" smtClean="0">
                <a:solidFill>
                  <a:srgbClr val="00B0F0"/>
                </a:solidFill>
              </a:rPr>
              <a:t>Return Value</a:t>
            </a:r>
            <a:endParaRPr lang="en-IN" dirty="0">
              <a:solidFill>
                <a:srgbClr val="00B0F0"/>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p:txBody>
          <a:bodyPr/>
          <a:lstStyle/>
          <a:p>
            <a:pPr eaLnBrk="1" hangingPunct="1">
              <a:defRPr/>
            </a:pPr>
            <a:r>
              <a:rPr lang="en-US" dirty="0" smtClean="0">
                <a:solidFill>
                  <a:srgbClr val="FF00FF"/>
                </a:solidFill>
                <a:sym typeface="Gill Sans" charset="0"/>
              </a:rPr>
              <a:t>Definitions</a:t>
            </a:r>
            <a:r>
              <a:rPr lang="en-US" dirty="0" smtClean="0">
                <a:sym typeface="Gill Sans" charset="0"/>
              </a:rPr>
              <a:t> and </a:t>
            </a:r>
            <a:r>
              <a:rPr lang="en-US" dirty="0" smtClean="0">
                <a:solidFill>
                  <a:srgbClr val="00FF00"/>
                </a:solidFill>
                <a:sym typeface="Gill Sans" charset="0"/>
              </a:rPr>
              <a:t>Uses</a:t>
            </a:r>
          </a:p>
        </p:txBody>
      </p:sp>
      <p:sp>
        <p:nvSpPr>
          <p:cNvPr id="29698" name="Rectangle 2"/>
          <p:cNvSpPr>
            <a:spLocks noGrp="1" noChangeArrowheads="1"/>
          </p:cNvSpPr>
          <p:nvPr>
            <p:ph sz="quarter" idx="1"/>
          </p:nvPr>
        </p:nvSpPr>
        <p:spPr/>
        <p:txBody>
          <a:bodyPr/>
          <a:lstStyle/>
          <a:p>
            <a:pPr marL="749300" eaLnBrk="1" hangingPunct="1">
              <a:buFont typeface="Gill Sans" charset="0"/>
              <a:buChar char="•"/>
              <a:defRPr/>
            </a:pPr>
            <a:r>
              <a:rPr lang="en-US" dirty="0" smtClean="0">
                <a:sym typeface="Gill Sans" charset="0"/>
              </a:rPr>
              <a:t>Once we have </a:t>
            </a:r>
            <a:r>
              <a:rPr lang="en-US" dirty="0" smtClean="0">
                <a:solidFill>
                  <a:srgbClr val="FF00FF"/>
                </a:solidFill>
                <a:sym typeface="Gill Sans" charset="0"/>
              </a:rPr>
              <a:t>defined</a:t>
            </a:r>
            <a:r>
              <a:rPr lang="en-US" dirty="0" smtClean="0">
                <a:sym typeface="Gill Sans" charset="0"/>
              </a:rPr>
              <a:t> a function, we can </a:t>
            </a:r>
            <a:r>
              <a:rPr lang="en-US" dirty="0" smtClean="0">
                <a:solidFill>
                  <a:srgbClr val="00FF00"/>
                </a:solidFill>
                <a:sym typeface="Gill Sans" charset="0"/>
              </a:rPr>
              <a:t>call</a:t>
            </a:r>
            <a:r>
              <a:rPr lang="en-US" dirty="0" smtClean="0">
                <a:sym typeface="Gill Sans" charset="0"/>
              </a:rPr>
              <a:t> (or </a:t>
            </a:r>
            <a:r>
              <a:rPr lang="en-US" dirty="0" smtClean="0">
                <a:solidFill>
                  <a:srgbClr val="00FF00"/>
                </a:solidFill>
                <a:sym typeface="Gill Sans" charset="0"/>
              </a:rPr>
              <a:t>invoke</a:t>
            </a:r>
            <a:r>
              <a:rPr lang="en-US" dirty="0" smtClean="0">
                <a:sym typeface="Gill Sans" charset="0"/>
              </a:rPr>
              <a:t>) it as many times as we like</a:t>
            </a:r>
          </a:p>
          <a:p>
            <a:pPr marL="749300" eaLnBrk="1" hangingPunct="1">
              <a:buFont typeface="Gill Sans" charset="0"/>
              <a:buChar char="•"/>
              <a:defRPr/>
            </a:pPr>
            <a:r>
              <a:rPr lang="en-US" dirty="0" smtClean="0">
                <a:sym typeface="Gill Sans" charset="0"/>
              </a:rPr>
              <a:t>This is the </a:t>
            </a:r>
            <a:r>
              <a:rPr lang="en-US" dirty="0" smtClean="0">
                <a:solidFill>
                  <a:srgbClr val="FF00FF"/>
                </a:solidFill>
                <a:sym typeface="Gill Sans" charset="0"/>
              </a:rPr>
              <a:t>store</a:t>
            </a:r>
            <a:r>
              <a:rPr lang="en-US" dirty="0" smtClean="0">
                <a:sym typeface="Gill Sans" charset="0"/>
              </a:rPr>
              <a:t> and </a:t>
            </a:r>
            <a:r>
              <a:rPr lang="en-US" dirty="0" smtClean="0">
                <a:solidFill>
                  <a:srgbClr val="00FF00"/>
                </a:solidFill>
                <a:sym typeface="Gill Sans" charset="0"/>
              </a:rPr>
              <a:t>reuse</a:t>
            </a:r>
            <a:r>
              <a:rPr lang="en-US" dirty="0" smtClean="0">
                <a:sym typeface="Gill Sans" charset="0"/>
              </a:rPr>
              <a:t> pattern</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p:txBody>
          <a:bodyPr/>
          <a:lstStyle/>
          <a:p>
            <a:pPr eaLnBrk="1" hangingPunct="1">
              <a:defRPr/>
            </a:pPr>
            <a:r>
              <a:rPr lang="en-US" smtClean="0">
                <a:sym typeface="Gill Sans" charset="0"/>
              </a:rPr>
              <a:t>Stored (and reused) Steps</a:t>
            </a:r>
          </a:p>
        </p:txBody>
      </p:sp>
      <p:sp>
        <p:nvSpPr>
          <p:cNvPr id="19458" name="Rectangle 2"/>
          <p:cNvSpPr>
            <a:spLocks/>
          </p:cNvSpPr>
          <p:nvPr/>
        </p:nvSpPr>
        <p:spPr bwMode="auto">
          <a:xfrm>
            <a:off x="13766800" y="3505200"/>
            <a:ext cx="3162300" cy="3746500"/>
          </a:xfrm>
          <a:prstGeom prst="rect">
            <a:avLst/>
          </a:prstGeom>
          <a:noFill/>
          <a:ln w="12700">
            <a:noFill/>
            <a:miter lim="800000"/>
            <a:headEnd/>
            <a:tailEnd/>
          </a:ln>
        </p:spPr>
        <p:txBody>
          <a:bodyPr lIns="0" tIns="0" rIns="0" bIns="0" anchor="ctr"/>
          <a:lstStyle/>
          <a:p>
            <a:pPr algn="l"/>
            <a:r>
              <a:rPr lang="en-US" dirty="0">
                <a:solidFill>
                  <a:schemeClr val="tx1"/>
                </a:solidFill>
                <a:ea typeface="MS PGothic" pitchFamily="34" charset="-128"/>
              </a:rPr>
              <a:t>Output:</a:t>
            </a:r>
          </a:p>
          <a:p>
            <a:pPr algn="l"/>
            <a:endParaRPr lang="en-US" dirty="0">
              <a:solidFill>
                <a:srgbClr val="FF00FF"/>
              </a:solidFill>
              <a:ea typeface="MS PGothic" pitchFamily="34" charset="-128"/>
            </a:endParaRPr>
          </a:p>
          <a:p>
            <a:pPr algn="l"/>
            <a:r>
              <a:rPr lang="en-US" dirty="0">
                <a:solidFill>
                  <a:srgbClr val="FF00FF"/>
                </a:solidFill>
                <a:ea typeface="MS PGothic" pitchFamily="34" charset="-128"/>
              </a:rPr>
              <a:t>Hello</a:t>
            </a:r>
          </a:p>
          <a:p>
            <a:pPr algn="l"/>
            <a:r>
              <a:rPr lang="en-US" dirty="0">
                <a:solidFill>
                  <a:srgbClr val="FF00FF"/>
                </a:solidFill>
                <a:ea typeface="MS PGothic" pitchFamily="34" charset="-128"/>
              </a:rPr>
              <a:t>Fun</a:t>
            </a:r>
          </a:p>
          <a:p>
            <a:pPr algn="l"/>
            <a:r>
              <a:rPr lang="en-US" dirty="0">
                <a:solidFill>
                  <a:srgbClr val="FF7F00"/>
                </a:solidFill>
                <a:ea typeface="MS PGothic" pitchFamily="34" charset="-128"/>
              </a:rPr>
              <a:t>Zip</a:t>
            </a:r>
          </a:p>
          <a:p>
            <a:pPr algn="l"/>
            <a:r>
              <a:rPr lang="en-US" dirty="0">
                <a:solidFill>
                  <a:srgbClr val="FF0000"/>
                </a:solidFill>
                <a:ea typeface="MS PGothic" pitchFamily="34" charset="-128"/>
              </a:rPr>
              <a:t>Hello</a:t>
            </a:r>
          </a:p>
          <a:p>
            <a:pPr algn="l"/>
            <a:r>
              <a:rPr lang="en-US" dirty="0">
                <a:solidFill>
                  <a:srgbClr val="FF0000"/>
                </a:solidFill>
                <a:ea typeface="MS PGothic" pitchFamily="34" charset="-128"/>
              </a:rPr>
              <a:t>Fun</a:t>
            </a:r>
          </a:p>
        </p:txBody>
      </p:sp>
      <p:sp>
        <p:nvSpPr>
          <p:cNvPr id="19459" name="Rectangle 3"/>
          <p:cNvSpPr>
            <a:spLocks/>
          </p:cNvSpPr>
          <p:nvPr/>
        </p:nvSpPr>
        <p:spPr bwMode="auto">
          <a:xfrm>
            <a:off x="9347200" y="2895600"/>
            <a:ext cx="2757165" cy="3801041"/>
          </a:xfrm>
          <a:prstGeom prst="rect">
            <a:avLst/>
          </a:prstGeom>
          <a:noFill/>
          <a:ln w="12700">
            <a:noFill/>
            <a:miter lim="800000"/>
            <a:headEnd/>
            <a:tailEnd/>
          </a:ln>
        </p:spPr>
        <p:txBody>
          <a:bodyPr wrap="none" lIns="0" tIns="0" rIns="0" bIns="0" anchor="ctr">
            <a:spAutoFit/>
          </a:bodyPr>
          <a:lstStyle/>
          <a:p>
            <a:pPr algn="l"/>
            <a:r>
              <a:rPr lang="en-US" dirty="0">
                <a:solidFill>
                  <a:schemeClr val="tx1"/>
                </a:solidFill>
                <a:ea typeface="MS PGothic" pitchFamily="34" charset="-128"/>
              </a:rPr>
              <a:t>Program:</a:t>
            </a:r>
            <a:endParaRPr lang="en-US" dirty="0">
              <a:solidFill>
                <a:srgbClr val="FF7F00"/>
              </a:solidFill>
              <a:ea typeface="MS PGothic" pitchFamily="34" charset="-128"/>
            </a:endParaRPr>
          </a:p>
          <a:p>
            <a:pPr algn="l"/>
            <a:endParaRPr lang="en-US" dirty="0">
              <a:solidFill>
                <a:srgbClr val="FF7F00"/>
              </a:solidFill>
              <a:ea typeface="MS PGothic" pitchFamily="34" charset="-128"/>
            </a:endParaRPr>
          </a:p>
          <a:p>
            <a:pPr algn="l"/>
            <a:r>
              <a:rPr lang="en-US" sz="2500" dirty="0">
                <a:solidFill>
                  <a:schemeClr val="accent3"/>
                </a:solidFill>
                <a:latin typeface="Courier" pitchFamily="-84" charset="0"/>
                <a:ea typeface="MS PGothic" pitchFamily="34" charset="-128"/>
                <a:sym typeface="Courier" pitchFamily="-84" charset="0"/>
              </a:rPr>
              <a:t>def thing():</a:t>
            </a:r>
          </a:p>
          <a:p>
            <a:pPr algn="l"/>
            <a:r>
              <a:rPr lang="en-US" sz="2500" dirty="0">
                <a:solidFill>
                  <a:schemeClr val="accent3"/>
                </a:solidFill>
                <a:latin typeface="Courier" pitchFamily="-84" charset="0"/>
                <a:ea typeface="MS PGothic" pitchFamily="34" charset="-128"/>
                <a:sym typeface="Courier" pitchFamily="-84" charset="0"/>
              </a:rPr>
              <a:t>    print 'Hello</a:t>
            </a:r>
            <a:r>
              <a:rPr lang="en-US" altLang="en-US" sz="2500" dirty="0">
                <a:solidFill>
                  <a:schemeClr val="accent3"/>
                </a:solidFill>
                <a:latin typeface="Courier" pitchFamily="-84" charset="0"/>
                <a:ea typeface="MS PGothic" pitchFamily="34" charset="-128"/>
                <a:sym typeface="Courier" pitchFamily="-84" charset="0"/>
              </a:rPr>
              <a:t>’</a:t>
            </a:r>
            <a:endParaRPr lang="en-US" sz="2500" dirty="0">
              <a:solidFill>
                <a:schemeClr val="accent3"/>
              </a:solidFill>
              <a:latin typeface="Courier" pitchFamily="-84" charset="0"/>
              <a:ea typeface="MS PGothic" pitchFamily="34" charset="-128"/>
              <a:sym typeface="Courier" pitchFamily="-84" charset="0"/>
            </a:endParaRPr>
          </a:p>
          <a:p>
            <a:pPr algn="l"/>
            <a:r>
              <a:rPr lang="en-US" sz="2500" dirty="0">
                <a:solidFill>
                  <a:schemeClr val="accent3"/>
                </a:solidFill>
                <a:latin typeface="Courier" pitchFamily="-84" charset="0"/>
                <a:ea typeface="MS PGothic" pitchFamily="34" charset="-128"/>
                <a:sym typeface="Courier" pitchFamily="-84" charset="0"/>
              </a:rPr>
              <a:t>    print 'Fun</a:t>
            </a:r>
            <a:r>
              <a:rPr lang="en-US" altLang="en-US" sz="2500" dirty="0">
                <a:solidFill>
                  <a:schemeClr val="accent3"/>
                </a:solidFill>
                <a:latin typeface="Courier" pitchFamily="-84" charset="0"/>
                <a:ea typeface="MS PGothic" pitchFamily="34" charset="-128"/>
                <a:sym typeface="Courier" pitchFamily="-84" charset="0"/>
              </a:rPr>
              <a:t>’</a:t>
            </a:r>
            <a:endParaRPr lang="en-US" sz="2500" dirty="0">
              <a:solidFill>
                <a:schemeClr val="accent3"/>
              </a:solidFill>
              <a:latin typeface="Courier" pitchFamily="-84" charset="0"/>
              <a:ea typeface="MS PGothic" pitchFamily="34" charset="-128"/>
              <a:sym typeface="Courier" pitchFamily="-84" charset="0"/>
            </a:endParaRPr>
          </a:p>
          <a:p>
            <a:pPr algn="l"/>
            <a:r>
              <a:rPr lang="en-US" sz="2500" dirty="0">
                <a:solidFill>
                  <a:schemeClr val="accent3"/>
                </a:solidFill>
                <a:latin typeface="Courier" pitchFamily="-84" charset="0"/>
                <a:ea typeface="MS PGothic" pitchFamily="34" charset="-128"/>
                <a:sym typeface="Courier" pitchFamily="-84" charset="0"/>
              </a:rPr>
              <a:t> </a:t>
            </a:r>
          </a:p>
          <a:p>
            <a:pPr algn="l"/>
            <a:r>
              <a:rPr lang="en-US" sz="2500" dirty="0">
                <a:solidFill>
                  <a:schemeClr val="accent3"/>
                </a:solidFill>
                <a:latin typeface="Courier" pitchFamily="-84" charset="0"/>
                <a:ea typeface="MS PGothic" pitchFamily="34" charset="-128"/>
                <a:sym typeface="Courier" pitchFamily="-84" charset="0"/>
              </a:rPr>
              <a:t>thing()</a:t>
            </a:r>
          </a:p>
          <a:p>
            <a:pPr algn="l"/>
            <a:r>
              <a:rPr lang="en-US" sz="2500" dirty="0">
                <a:solidFill>
                  <a:schemeClr val="accent3"/>
                </a:solidFill>
                <a:latin typeface="Courier" pitchFamily="-84" charset="0"/>
                <a:ea typeface="MS PGothic" pitchFamily="34" charset="-128"/>
                <a:sym typeface="Courier" pitchFamily="-84" charset="0"/>
              </a:rPr>
              <a:t>print 'Zip</a:t>
            </a:r>
            <a:r>
              <a:rPr lang="en-US" altLang="en-US" sz="2500" dirty="0">
                <a:solidFill>
                  <a:schemeClr val="accent3"/>
                </a:solidFill>
                <a:latin typeface="Courier" pitchFamily="-84" charset="0"/>
                <a:ea typeface="MS PGothic" pitchFamily="34" charset="-128"/>
                <a:sym typeface="Courier" pitchFamily="-84" charset="0"/>
              </a:rPr>
              <a:t>’</a:t>
            </a:r>
            <a:endParaRPr lang="en-US" sz="2500" dirty="0">
              <a:solidFill>
                <a:schemeClr val="accent3"/>
              </a:solidFill>
              <a:latin typeface="Courier" pitchFamily="-84" charset="0"/>
              <a:ea typeface="MS PGothic" pitchFamily="34" charset="-128"/>
              <a:sym typeface="Courier" pitchFamily="-84" charset="0"/>
            </a:endParaRPr>
          </a:p>
          <a:p>
            <a:pPr algn="l"/>
            <a:r>
              <a:rPr lang="en-US" sz="2500" dirty="0">
                <a:solidFill>
                  <a:schemeClr val="accent3"/>
                </a:solidFill>
                <a:latin typeface="Courier" pitchFamily="-84" charset="0"/>
                <a:ea typeface="MS PGothic" pitchFamily="34" charset="-128"/>
                <a:sym typeface="Courier" pitchFamily="-84" charset="0"/>
              </a:rPr>
              <a:t>thing()</a:t>
            </a:r>
            <a:endParaRPr lang="en-US" dirty="0">
              <a:solidFill>
                <a:schemeClr val="accent3"/>
              </a:solidFill>
              <a:ea typeface="MS PGothic" pitchFamily="34" charset="-128"/>
            </a:endParaRPr>
          </a:p>
        </p:txBody>
      </p:sp>
      <p:sp>
        <p:nvSpPr>
          <p:cNvPr id="19460" name="Rectangle 4"/>
          <p:cNvSpPr>
            <a:spLocks/>
          </p:cNvSpPr>
          <p:nvPr/>
        </p:nvSpPr>
        <p:spPr bwMode="auto">
          <a:xfrm>
            <a:off x="762000" y="2730500"/>
            <a:ext cx="2743200" cy="596900"/>
          </a:xfrm>
          <a:prstGeom prst="rect">
            <a:avLst/>
          </a:prstGeom>
          <a:solidFill>
            <a:schemeClr val="accent4">
              <a:lumMod val="20000"/>
              <a:lumOff val="80000"/>
            </a:schemeClr>
          </a:solidFill>
          <a:ln>
            <a:noFill/>
          </a:ln>
          <a:extLst>
            <a:ext uri="{91240B29-F687-4f45-9708-019B960494DF}">
              <a14:hiddenLine xmlns="" xmlns:a14="http://schemas.microsoft.com/office/drawing/2010/main" w="25400" cap="flat">
                <a:solidFill>
                  <a:srgbClr val="000000"/>
                </a:solidFill>
                <a:miter lim="800000"/>
                <a:headEnd type="none" w="med" len="med"/>
                <a:tailEnd type="none" w="med" len="med"/>
              </a14:hiddenLine>
            </a:ext>
          </a:extLst>
        </p:spPr>
        <p:txBody>
          <a:bodyPr lIns="0" tIns="0" rIns="0" bIns="0" anchor="ctr"/>
          <a:lstStyle/>
          <a:p>
            <a:r>
              <a:rPr lang="en-US" sz="3500">
                <a:solidFill>
                  <a:schemeClr val="tx2"/>
                </a:solidFill>
                <a:effectLst>
                  <a:outerShdw blurRad="38100" dist="38100" dir="2700000" algn="tl">
                    <a:srgbClr val="000000"/>
                  </a:outerShdw>
                </a:effectLst>
                <a:ea typeface="MS PGothic" pitchFamily="34" charset="-128"/>
              </a:rPr>
              <a:t>def</a:t>
            </a:r>
          </a:p>
        </p:txBody>
      </p:sp>
      <p:sp>
        <p:nvSpPr>
          <p:cNvPr id="19461" name="Line 5"/>
          <p:cNvSpPr>
            <a:spLocks noChangeShapeType="1"/>
          </p:cNvSpPr>
          <p:nvPr/>
        </p:nvSpPr>
        <p:spPr bwMode="auto">
          <a:xfrm rot="10800000">
            <a:off x="2114550" y="3313113"/>
            <a:ext cx="6350" cy="1849437"/>
          </a:xfrm>
          <a:prstGeom prst="line">
            <a:avLst/>
          </a:prstGeom>
          <a:noFill/>
          <a:ln w="50800">
            <a:solidFill>
              <a:srgbClr val="00FF00"/>
            </a:solidFill>
            <a:miter lim="800000"/>
            <a:headEnd type="stealth" w="med" len="med"/>
            <a:tailEnd/>
          </a:ln>
        </p:spPr>
        <p:txBody>
          <a:bodyPr lIns="0" tIns="0" rIns="0" bIns="0"/>
          <a:lstStyle/>
          <a:p>
            <a:endParaRPr lang="en-IN">
              <a:solidFill>
                <a:schemeClr val="tx2"/>
              </a:solidFill>
            </a:endParaRPr>
          </a:p>
        </p:txBody>
      </p:sp>
      <p:sp>
        <p:nvSpPr>
          <p:cNvPr id="19462" name="Line 6"/>
          <p:cNvSpPr>
            <a:spLocks noChangeShapeType="1"/>
          </p:cNvSpPr>
          <p:nvPr/>
        </p:nvSpPr>
        <p:spPr bwMode="auto">
          <a:xfrm flipH="1">
            <a:off x="10642600" y="4800600"/>
            <a:ext cx="3200400" cy="838200"/>
          </a:xfrm>
          <a:prstGeom prst="line">
            <a:avLst/>
          </a:prstGeom>
          <a:noFill/>
          <a:ln w="50800">
            <a:solidFill>
              <a:srgbClr val="FF00FF"/>
            </a:solidFill>
            <a:miter lim="800000"/>
            <a:headEnd type="stealth" w="med" len="med"/>
            <a:tailEnd/>
          </a:ln>
        </p:spPr>
        <p:txBody>
          <a:bodyPr lIns="0" tIns="0" rIns="0" bIns="0"/>
          <a:lstStyle/>
          <a:p>
            <a:endParaRPr lang="en-IN"/>
          </a:p>
        </p:txBody>
      </p:sp>
      <p:sp>
        <p:nvSpPr>
          <p:cNvPr id="19463" name="Line 7"/>
          <p:cNvSpPr>
            <a:spLocks noChangeShapeType="1"/>
          </p:cNvSpPr>
          <p:nvPr/>
        </p:nvSpPr>
        <p:spPr bwMode="auto">
          <a:xfrm rot="10800000">
            <a:off x="10490200" y="6553200"/>
            <a:ext cx="3325813" cy="93662"/>
          </a:xfrm>
          <a:prstGeom prst="line">
            <a:avLst/>
          </a:prstGeom>
          <a:noFill/>
          <a:ln w="50800">
            <a:solidFill>
              <a:srgbClr val="FF0000"/>
            </a:solidFill>
            <a:miter lim="800000"/>
            <a:headEnd type="stealth" w="med" len="med"/>
            <a:tailEnd/>
          </a:ln>
        </p:spPr>
        <p:txBody>
          <a:bodyPr lIns="0" tIns="0" rIns="0" bIns="0"/>
          <a:lstStyle/>
          <a:p>
            <a:endParaRPr lang="en-IN"/>
          </a:p>
        </p:txBody>
      </p:sp>
      <p:sp>
        <p:nvSpPr>
          <p:cNvPr id="19464" name="Rectangle 8"/>
          <p:cNvSpPr>
            <a:spLocks/>
          </p:cNvSpPr>
          <p:nvPr/>
        </p:nvSpPr>
        <p:spPr bwMode="auto">
          <a:xfrm>
            <a:off x="4470400" y="2743200"/>
            <a:ext cx="4648200" cy="1905000"/>
          </a:xfrm>
          <a:prstGeom prst="rect">
            <a:avLst/>
          </a:prstGeom>
          <a:solidFill>
            <a:schemeClr val="accent4">
              <a:lumMod val="20000"/>
              <a:lumOff val="80000"/>
            </a:schemeClr>
          </a:solidFill>
          <a:ln>
            <a:noFill/>
          </a:ln>
          <a:extLst>
            <a:ext uri="{91240B29-F687-4f45-9708-019B960494DF}">
              <a14:hiddenLine xmlns="" xmlns:a14="http://schemas.microsoft.com/office/drawing/2010/main" w="25400" cap="flat">
                <a:solidFill>
                  <a:srgbClr val="000000"/>
                </a:solidFill>
                <a:miter lim="800000"/>
                <a:headEnd type="none" w="med" len="med"/>
                <a:tailEnd type="none" w="med" len="med"/>
              </a14:hiddenLine>
            </a:ext>
          </a:extLst>
        </p:spPr>
        <p:txBody>
          <a:bodyPr lIns="0" tIns="0" rIns="0" bIns="0" anchor="ctr"/>
          <a:lstStyle/>
          <a:p>
            <a:r>
              <a:rPr lang="en-US" sz="2800" b="1" dirty="0">
                <a:solidFill>
                  <a:schemeClr val="tx2"/>
                </a:solidFill>
                <a:effectLst>
                  <a:outerShdw blurRad="38100" dist="38100" dir="2700000" algn="tl">
                    <a:srgbClr val="000000"/>
                  </a:outerShdw>
                </a:effectLst>
                <a:ea typeface="MS PGothic" pitchFamily="34" charset="-128"/>
              </a:rPr>
              <a:t>t</a:t>
            </a:r>
            <a:r>
              <a:rPr lang="en-US" sz="2800" b="1" dirty="0" smtClean="0">
                <a:solidFill>
                  <a:schemeClr val="tx2"/>
                </a:solidFill>
                <a:effectLst>
                  <a:outerShdw blurRad="38100" dist="38100" dir="2700000" algn="tl">
                    <a:srgbClr val="000000"/>
                  </a:outerShdw>
                </a:effectLst>
                <a:ea typeface="MS PGothic" pitchFamily="34" charset="-128"/>
              </a:rPr>
              <a:t>hing():</a:t>
            </a:r>
          </a:p>
          <a:p>
            <a:r>
              <a:rPr lang="en-US" sz="2800" b="1" dirty="0" smtClean="0">
                <a:solidFill>
                  <a:schemeClr val="tx2"/>
                </a:solidFill>
                <a:effectLst>
                  <a:outerShdw blurRad="38100" dist="38100" dir="2700000" algn="tl">
                    <a:srgbClr val="000000"/>
                  </a:outerShdw>
                </a:effectLst>
                <a:ea typeface="MS PGothic" pitchFamily="34" charset="-128"/>
              </a:rPr>
              <a:t>	   print 'Hello</a:t>
            </a:r>
            <a:r>
              <a:rPr lang="en-US" sz="3500" dirty="0" smtClean="0">
                <a:solidFill>
                  <a:schemeClr val="tx2"/>
                </a:solidFill>
                <a:effectLst>
                  <a:outerShdw blurRad="38100" dist="38100" dir="2700000" algn="tl">
                    <a:srgbClr val="000000"/>
                  </a:outerShdw>
                </a:effectLst>
                <a:ea typeface="MS PGothic" pitchFamily="34" charset="-128"/>
              </a:rPr>
              <a:t>‘</a:t>
            </a:r>
          </a:p>
          <a:p>
            <a:r>
              <a:rPr lang="en-US" sz="2800" b="1" dirty="0">
                <a:solidFill>
                  <a:schemeClr val="tx2"/>
                </a:solidFill>
                <a:effectLst>
                  <a:outerShdw blurRad="38100" dist="38100" dir="2700000" algn="tl">
                    <a:srgbClr val="000000"/>
                  </a:outerShdw>
                </a:effectLst>
                <a:ea typeface="MS PGothic" pitchFamily="34" charset="-128"/>
              </a:rPr>
              <a:t> </a:t>
            </a:r>
            <a:r>
              <a:rPr lang="en-US" sz="2800" b="1" dirty="0" smtClean="0">
                <a:solidFill>
                  <a:schemeClr val="tx2"/>
                </a:solidFill>
                <a:effectLst>
                  <a:outerShdw blurRad="38100" dist="38100" dir="2700000" algn="tl">
                    <a:srgbClr val="000000"/>
                  </a:outerShdw>
                </a:effectLst>
                <a:ea typeface="MS PGothic" pitchFamily="34" charset="-128"/>
              </a:rPr>
              <a:t>     print ‘Fun’</a:t>
            </a:r>
            <a:endParaRPr lang="en-US" sz="2800" b="1" dirty="0">
              <a:solidFill>
                <a:schemeClr val="tx2"/>
              </a:solidFill>
              <a:effectLst>
                <a:outerShdw blurRad="38100" dist="38100" dir="2700000" algn="tl">
                  <a:srgbClr val="000000"/>
                </a:outerShdw>
              </a:effectLst>
              <a:ea typeface="MS PGothic" pitchFamily="34" charset="-128"/>
            </a:endParaRPr>
          </a:p>
        </p:txBody>
      </p:sp>
      <p:sp>
        <p:nvSpPr>
          <p:cNvPr id="19466" name="Rectangle 10"/>
          <p:cNvSpPr>
            <a:spLocks/>
          </p:cNvSpPr>
          <p:nvPr/>
        </p:nvSpPr>
        <p:spPr bwMode="auto">
          <a:xfrm>
            <a:off x="762000" y="5092700"/>
            <a:ext cx="2743200" cy="596900"/>
          </a:xfrm>
          <a:prstGeom prst="rect">
            <a:avLst/>
          </a:prstGeom>
          <a:solidFill>
            <a:schemeClr val="accent4">
              <a:lumMod val="20000"/>
              <a:lumOff val="80000"/>
            </a:schemeClr>
          </a:solidFill>
          <a:ln>
            <a:noFill/>
          </a:ln>
          <a:extLst>
            <a:ext uri="{91240B29-F687-4f45-9708-019B960494DF}">
              <a14:hiddenLine xmlns="" xmlns:a14="http://schemas.microsoft.com/office/drawing/2010/main" w="25400" cap="flat">
                <a:solidFill>
                  <a:srgbClr val="000000"/>
                </a:solidFill>
                <a:miter lim="800000"/>
                <a:headEnd type="none" w="med" len="med"/>
                <a:tailEnd type="none" w="med" len="med"/>
              </a14:hiddenLine>
            </a:ext>
          </a:extLst>
        </p:spPr>
        <p:txBody>
          <a:bodyPr lIns="0" tIns="0" rIns="0" bIns="0" anchor="ctr"/>
          <a:lstStyle/>
          <a:p>
            <a:r>
              <a:rPr lang="en-US" sz="3500" dirty="0" smtClean="0">
                <a:solidFill>
                  <a:schemeClr val="tx2"/>
                </a:solidFill>
                <a:effectLst>
                  <a:outerShdw blurRad="38100" dist="38100" dir="2700000" algn="tl">
                    <a:srgbClr val="000000"/>
                  </a:outerShdw>
                </a:effectLst>
                <a:ea typeface="MS PGothic" pitchFamily="34" charset="-128"/>
              </a:rPr>
              <a:t>thing()</a:t>
            </a:r>
            <a:endParaRPr lang="en-US" sz="3500" dirty="0">
              <a:solidFill>
                <a:schemeClr val="tx2"/>
              </a:solidFill>
              <a:effectLst>
                <a:outerShdw blurRad="38100" dist="38100" dir="2700000" algn="tl">
                  <a:srgbClr val="000000"/>
                </a:outerShdw>
              </a:effectLst>
              <a:ea typeface="MS PGothic" pitchFamily="34" charset="-128"/>
            </a:endParaRPr>
          </a:p>
        </p:txBody>
      </p:sp>
      <p:sp>
        <p:nvSpPr>
          <p:cNvPr id="19467" name="Line 11"/>
          <p:cNvSpPr>
            <a:spLocks noChangeShapeType="1"/>
          </p:cNvSpPr>
          <p:nvPr/>
        </p:nvSpPr>
        <p:spPr bwMode="auto">
          <a:xfrm rot="10800000">
            <a:off x="2114550" y="5713413"/>
            <a:ext cx="14288" cy="566737"/>
          </a:xfrm>
          <a:prstGeom prst="line">
            <a:avLst/>
          </a:prstGeom>
          <a:noFill/>
          <a:ln w="50800">
            <a:solidFill>
              <a:srgbClr val="00FF00"/>
            </a:solidFill>
            <a:miter lim="800000"/>
            <a:headEnd type="stealth" w="med" len="med"/>
            <a:tailEnd/>
          </a:ln>
        </p:spPr>
        <p:txBody>
          <a:bodyPr lIns="0" tIns="0" rIns="0" bIns="0"/>
          <a:lstStyle/>
          <a:p>
            <a:endParaRPr lang="en-IN">
              <a:solidFill>
                <a:schemeClr val="tx2"/>
              </a:solidFill>
            </a:endParaRPr>
          </a:p>
        </p:txBody>
      </p:sp>
      <p:sp>
        <p:nvSpPr>
          <p:cNvPr id="19468" name="Rectangle 12"/>
          <p:cNvSpPr>
            <a:spLocks/>
          </p:cNvSpPr>
          <p:nvPr/>
        </p:nvSpPr>
        <p:spPr bwMode="auto">
          <a:xfrm>
            <a:off x="762000" y="6223000"/>
            <a:ext cx="2743200" cy="596900"/>
          </a:xfrm>
          <a:prstGeom prst="rect">
            <a:avLst/>
          </a:prstGeom>
          <a:solidFill>
            <a:schemeClr val="accent4">
              <a:lumMod val="20000"/>
              <a:lumOff val="80000"/>
            </a:schemeClr>
          </a:solidFill>
          <a:ln>
            <a:noFill/>
          </a:ln>
          <a:extLst>
            <a:ext uri="{91240B29-F687-4f45-9708-019B960494DF}">
              <a14:hiddenLine xmlns="" xmlns:a14="http://schemas.microsoft.com/office/drawing/2010/main" w="25400" cap="flat">
                <a:solidFill>
                  <a:srgbClr val="000000"/>
                </a:solidFill>
                <a:miter lim="800000"/>
                <a:headEnd type="none" w="med" len="med"/>
                <a:tailEnd type="none" w="med" len="med"/>
              </a14:hiddenLine>
            </a:ext>
          </a:extLst>
        </p:spPr>
        <p:txBody>
          <a:bodyPr lIns="0" tIns="0" rIns="0" bIns="0" anchor="ctr"/>
          <a:lstStyle/>
          <a:p>
            <a:r>
              <a:rPr lang="en-US" sz="3500">
                <a:solidFill>
                  <a:schemeClr val="tx2"/>
                </a:solidFill>
                <a:effectLst>
                  <a:outerShdw blurRad="38100" dist="38100" dir="2700000" algn="tl">
                    <a:srgbClr val="000000"/>
                  </a:outerShdw>
                </a:effectLst>
                <a:ea typeface="MS PGothic" pitchFamily="34" charset="-128"/>
              </a:rPr>
              <a:t>print </a:t>
            </a:r>
            <a:r>
              <a:rPr lang="ja-JP" altLang="en-US" sz="3500">
                <a:solidFill>
                  <a:schemeClr val="tx2"/>
                </a:solidFill>
                <a:effectLst>
                  <a:outerShdw blurRad="38100" dist="38100" dir="2700000" algn="tl">
                    <a:srgbClr val="000000"/>
                  </a:outerShdw>
                </a:effectLst>
                <a:latin typeface="Arial" pitchFamily="34" charset="0"/>
                <a:ea typeface="MS PGothic" pitchFamily="34" charset="-128"/>
              </a:rPr>
              <a:t>“</a:t>
            </a:r>
            <a:r>
              <a:rPr lang="en-US" altLang="ja-JP" sz="3500">
                <a:solidFill>
                  <a:schemeClr val="tx2"/>
                </a:solidFill>
                <a:effectLst>
                  <a:outerShdw blurRad="38100" dist="38100" dir="2700000" algn="tl">
                    <a:srgbClr val="000000"/>
                  </a:outerShdw>
                </a:effectLst>
                <a:ea typeface="MS PGothic" pitchFamily="34" charset="-128"/>
              </a:rPr>
              <a:t>Zip</a:t>
            </a:r>
            <a:r>
              <a:rPr lang="ja-JP" altLang="en-US" sz="3500">
                <a:solidFill>
                  <a:schemeClr val="tx2"/>
                </a:solidFill>
                <a:effectLst>
                  <a:outerShdw blurRad="38100" dist="38100" dir="2700000" algn="tl">
                    <a:srgbClr val="000000"/>
                  </a:outerShdw>
                </a:effectLst>
                <a:latin typeface="Arial" pitchFamily="34" charset="0"/>
                <a:ea typeface="MS PGothic" pitchFamily="34" charset="-128"/>
              </a:rPr>
              <a:t>”</a:t>
            </a:r>
            <a:endParaRPr lang="en-US" sz="3500">
              <a:solidFill>
                <a:schemeClr val="tx2"/>
              </a:solidFill>
              <a:effectLst>
                <a:outerShdw blurRad="38100" dist="38100" dir="2700000" algn="tl">
                  <a:srgbClr val="000000"/>
                </a:outerShdw>
              </a:effectLst>
              <a:ea typeface="MS PGothic" pitchFamily="34" charset="-128"/>
            </a:endParaRPr>
          </a:p>
        </p:txBody>
      </p:sp>
      <p:sp>
        <p:nvSpPr>
          <p:cNvPr id="19469" name="Line 13"/>
          <p:cNvSpPr>
            <a:spLocks noChangeShapeType="1"/>
          </p:cNvSpPr>
          <p:nvPr/>
        </p:nvSpPr>
        <p:spPr bwMode="auto">
          <a:xfrm flipH="1">
            <a:off x="3527425" y="3790950"/>
            <a:ext cx="809625" cy="1322388"/>
          </a:xfrm>
          <a:prstGeom prst="line">
            <a:avLst/>
          </a:prstGeom>
          <a:noFill/>
          <a:ln w="50800">
            <a:solidFill>
              <a:srgbClr val="00FF00"/>
            </a:solidFill>
            <a:miter lim="800000"/>
            <a:headEnd type="stealth" w="med" len="med"/>
            <a:tailEnd/>
          </a:ln>
        </p:spPr>
        <p:txBody>
          <a:bodyPr lIns="0" tIns="0" rIns="0" bIns="0"/>
          <a:lstStyle/>
          <a:p>
            <a:endParaRPr lang="en-IN">
              <a:solidFill>
                <a:schemeClr val="tx2"/>
              </a:solidFill>
            </a:endParaRPr>
          </a:p>
        </p:txBody>
      </p:sp>
      <p:sp>
        <p:nvSpPr>
          <p:cNvPr id="19470" name="Line 14"/>
          <p:cNvSpPr>
            <a:spLocks noChangeShapeType="1"/>
          </p:cNvSpPr>
          <p:nvPr/>
        </p:nvSpPr>
        <p:spPr bwMode="auto">
          <a:xfrm rot="10800000" flipH="1">
            <a:off x="3559175" y="4832350"/>
            <a:ext cx="2100263" cy="893763"/>
          </a:xfrm>
          <a:prstGeom prst="line">
            <a:avLst/>
          </a:prstGeom>
          <a:noFill/>
          <a:ln w="50800">
            <a:solidFill>
              <a:srgbClr val="00FF00"/>
            </a:solidFill>
            <a:miter lim="800000"/>
            <a:headEnd type="stealth" w="med" len="med"/>
            <a:tailEnd/>
          </a:ln>
        </p:spPr>
        <p:txBody>
          <a:bodyPr lIns="0" tIns="0" rIns="0" bIns="0"/>
          <a:lstStyle/>
          <a:p>
            <a:endParaRPr lang="en-IN">
              <a:solidFill>
                <a:schemeClr val="tx2"/>
              </a:solidFill>
            </a:endParaRPr>
          </a:p>
        </p:txBody>
      </p:sp>
      <p:sp>
        <p:nvSpPr>
          <p:cNvPr id="19471" name="Line 15"/>
          <p:cNvSpPr>
            <a:spLocks noChangeShapeType="1"/>
          </p:cNvSpPr>
          <p:nvPr/>
        </p:nvSpPr>
        <p:spPr bwMode="auto">
          <a:xfrm rot="10800000">
            <a:off x="3175000" y="2819400"/>
            <a:ext cx="1074737" cy="577850"/>
          </a:xfrm>
          <a:prstGeom prst="line">
            <a:avLst/>
          </a:prstGeom>
          <a:noFill/>
          <a:ln w="50800">
            <a:solidFill>
              <a:srgbClr val="00FF00"/>
            </a:solidFill>
            <a:prstDash val="dash"/>
            <a:miter lim="800000"/>
            <a:headEnd type="stealth" w="med" len="med"/>
            <a:tailEnd/>
          </a:ln>
        </p:spPr>
        <p:txBody>
          <a:bodyPr lIns="0" tIns="0" rIns="0" bIns="0"/>
          <a:lstStyle/>
          <a:p>
            <a:endParaRPr lang="en-IN">
              <a:solidFill>
                <a:schemeClr val="tx2"/>
              </a:solidFill>
            </a:endParaRPr>
          </a:p>
        </p:txBody>
      </p:sp>
      <p:sp>
        <p:nvSpPr>
          <p:cNvPr id="19472" name="Rectangle 16"/>
          <p:cNvSpPr>
            <a:spLocks/>
          </p:cNvSpPr>
          <p:nvPr/>
        </p:nvSpPr>
        <p:spPr bwMode="auto">
          <a:xfrm>
            <a:off x="4394200" y="7772400"/>
            <a:ext cx="11621772" cy="553998"/>
          </a:xfrm>
          <a:prstGeom prst="rect">
            <a:avLst/>
          </a:prstGeom>
          <a:noFill/>
          <a:ln w="12700">
            <a:noFill/>
            <a:miter lim="800000"/>
            <a:headEnd/>
            <a:tailEnd/>
          </a:ln>
        </p:spPr>
        <p:txBody>
          <a:bodyPr wrap="none" lIns="0" tIns="0" rIns="0" bIns="0" anchor="ctr">
            <a:spAutoFit/>
          </a:bodyPr>
          <a:lstStyle/>
          <a:p>
            <a:r>
              <a:rPr lang="en-US" b="1" dirty="0">
                <a:solidFill>
                  <a:schemeClr val="tx1"/>
                </a:solidFill>
                <a:ea typeface="MS PGothic" pitchFamily="34" charset="-128"/>
              </a:rPr>
              <a:t>We call these reusable pieces of code </a:t>
            </a:r>
            <a:r>
              <a:rPr lang="ja-JP" altLang="en-US" b="1">
                <a:solidFill>
                  <a:schemeClr val="tx1"/>
                </a:solidFill>
                <a:latin typeface="Arial" pitchFamily="34" charset="0"/>
                <a:ea typeface="MS PGothic" pitchFamily="34" charset="-128"/>
              </a:rPr>
              <a:t>“</a:t>
            </a:r>
            <a:r>
              <a:rPr lang="en-US" altLang="ja-JP" b="1" dirty="0">
                <a:solidFill>
                  <a:schemeClr val="tx1"/>
                </a:solidFill>
                <a:ea typeface="MS PGothic" pitchFamily="34" charset="-128"/>
              </a:rPr>
              <a:t>functions</a:t>
            </a:r>
            <a:r>
              <a:rPr lang="ja-JP" altLang="en-US" b="1">
                <a:solidFill>
                  <a:schemeClr val="tx1"/>
                </a:solidFill>
                <a:latin typeface="Arial" pitchFamily="34" charset="0"/>
                <a:ea typeface="MS PGothic" pitchFamily="34" charset="-128"/>
              </a:rPr>
              <a:t>”</a:t>
            </a:r>
            <a:r>
              <a:rPr lang="en-US" altLang="ja-JP" b="1" dirty="0">
                <a:solidFill>
                  <a:schemeClr val="tx1"/>
                </a:solidFill>
                <a:ea typeface="MS PGothic" pitchFamily="34" charset="-128"/>
              </a:rPr>
              <a:t>.</a:t>
            </a:r>
            <a:endParaRPr lang="en-US" b="1" dirty="0">
              <a:solidFill>
                <a:schemeClr val="tx1"/>
              </a:solidFill>
              <a:ea typeface="MS PGothic" pitchFamily="34" charset="-128"/>
            </a:endParaRPr>
          </a:p>
        </p:txBody>
      </p:sp>
      <p:sp>
        <p:nvSpPr>
          <p:cNvPr id="19474" name="Rectangle 18"/>
          <p:cNvSpPr>
            <a:spLocks/>
          </p:cNvSpPr>
          <p:nvPr/>
        </p:nvSpPr>
        <p:spPr bwMode="auto">
          <a:xfrm>
            <a:off x="762000" y="7302500"/>
            <a:ext cx="2743200" cy="596900"/>
          </a:xfrm>
          <a:prstGeom prst="rect">
            <a:avLst/>
          </a:prstGeom>
          <a:solidFill>
            <a:schemeClr val="accent4">
              <a:lumMod val="20000"/>
              <a:lumOff val="80000"/>
            </a:schemeClr>
          </a:solidFill>
          <a:ln>
            <a:noFill/>
          </a:ln>
          <a:extLst>
            <a:ext uri="{91240B29-F687-4f45-9708-019B960494DF}">
              <a14:hiddenLine xmlns="" xmlns:a14="http://schemas.microsoft.com/office/drawing/2010/main" w="25400" cap="flat">
                <a:solidFill>
                  <a:srgbClr val="000000"/>
                </a:solidFill>
                <a:miter lim="800000"/>
                <a:headEnd type="none" w="med" len="med"/>
                <a:tailEnd type="none" w="med" len="med"/>
              </a14:hiddenLine>
            </a:ext>
          </a:extLst>
        </p:spPr>
        <p:txBody>
          <a:bodyPr lIns="0" tIns="0" rIns="0" bIns="0" anchor="ctr"/>
          <a:lstStyle/>
          <a:p>
            <a:r>
              <a:rPr lang="en-US" sz="3500" dirty="0" smtClean="0">
                <a:solidFill>
                  <a:schemeClr val="tx2"/>
                </a:solidFill>
                <a:effectLst>
                  <a:outerShdw blurRad="38100" dist="38100" dir="2700000" algn="tl">
                    <a:srgbClr val="000000"/>
                  </a:outerShdw>
                </a:effectLst>
                <a:ea typeface="MS PGothic" pitchFamily="34" charset="-128"/>
              </a:rPr>
              <a:t>thing()</a:t>
            </a:r>
            <a:endParaRPr lang="en-US" sz="3500" dirty="0">
              <a:solidFill>
                <a:schemeClr val="tx2"/>
              </a:solidFill>
              <a:effectLst>
                <a:outerShdw blurRad="38100" dist="38100" dir="2700000" algn="tl">
                  <a:srgbClr val="000000"/>
                </a:outerShdw>
              </a:effectLst>
              <a:ea typeface="MS PGothic" pitchFamily="34" charset="-128"/>
            </a:endParaRPr>
          </a:p>
        </p:txBody>
      </p:sp>
      <p:sp>
        <p:nvSpPr>
          <p:cNvPr id="19475" name="Line 19"/>
          <p:cNvSpPr>
            <a:spLocks noChangeShapeType="1"/>
          </p:cNvSpPr>
          <p:nvPr/>
        </p:nvSpPr>
        <p:spPr bwMode="auto">
          <a:xfrm rot="10800000">
            <a:off x="2114550" y="6729413"/>
            <a:ext cx="14288" cy="566737"/>
          </a:xfrm>
          <a:prstGeom prst="line">
            <a:avLst/>
          </a:prstGeom>
          <a:noFill/>
          <a:ln w="50800">
            <a:solidFill>
              <a:srgbClr val="00FF00"/>
            </a:solidFill>
            <a:miter lim="800000"/>
            <a:headEnd type="stealth" w="med" len="med"/>
            <a:tailEnd/>
          </a:ln>
        </p:spPr>
        <p:txBody>
          <a:bodyPr lIns="0" tIns="0" rIns="0" bIns="0"/>
          <a:lstStyle/>
          <a:p>
            <a:endParaRPr lang="en-IN">
              <a:solidFill>
                <a:schemeClr val="tx2"/>
              </a:solidFill>
            </a:endParaRPr>
          </a:p>
        </p:txBody>
      </p:sp>
      <p:sp>
        <p:nvSpPr>
          <p:cNvPr id="19" name="Line 14"/>
          <p:cNvSpPr>
            <a:spLocks noChangeShapeType="1"/>
          </p:cNvSpPr>
          <p:nvPr/>
        </p:nvSpPr>
        <p:spPr bwMode="auto">
          <a:xfrm rot="10800000" flipH="1">
            <a:off x="3708400" y="4800599"/>
            <a:ext cx="4114800" cy="2874963"/>
          </a:xfrm>
          <a:prstGeom prst="line">
            <a:avLst/>
          </a:prstGeom>
          <a:noFill/>
          <a:ln w="50800">
            <a:solidFill>
              <a:srgbClr val="00FF00"/>
            </a:solidFill>
            <a:miter lim="800000"/>
            <a:headEnd type="stealth" w="med" len="med"/>
            <a:tailEnd/>
          </a:ln>
        </p:spPr>
        <p:txBody>
          <a:bodyPr lIns="0" tIns="0" rIns="0" bIns="0"/>
          <a:lstStyle/>
          <a:p>
            <a:endParaRPr lang="en-IN">
              <a:solidFill>
                <a:schemeClr val="tx2"/>
              </a:solidFill>
            </a:endParaRPr>
          </a:p>
        </p:txBody>
      </p:sp>
      <p:sp>
        <p:nvSpPr>
          <p:cNvPr id="20" name="Line 13"/>
          <p:cNvSpPr>
            <a:spLocks noChangeShapeType="1"/>
          </p:cNvSpPr>
          <p:nvPr/>
        </p:nvSpPr>
        <p:spPr bwMode="auto">
          <a:xfrm flipH="1">
            <a:off x="3708399" y="4648200"/>
            <a:ext cx="3048000" cy="2617788"/>
          </a:xfrm>
          <a:prstGeom prst="line">
            <a:avLst/>
          </a:prstGeom>
          <a:noFill/>
          <a:ln w="50800">
            <a:solidFill>
              <a:srgbClr val="00FF00"/>
            </a:solidFill>
            <a:miter lim="800000"/>
            <a:headEnd type="stealth" w="med" len="med"/>
            <a:tailEnd/>
          </a:ln>
        </p:spPr>
        <p:txBody>
          <a:bodyPr lIns="0" tIns="0" rIns="0" bIns="0"/>
          <a:lstStyle/>
          <a:p>
            <a:endParaRPr lang="en-IN">
              <a:solidFill>
                <a:schemeClr val="tx2"/>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p:cNvSpPr>
          <p:nvPr/>
        </p:nvSpPr>
        <p:spPr bwMode="auto">
          <a:xfrm>
            <a:off x="965200" y="3429000"/>
            <a:ext cx="8180124" cy="4985980"/>
          </a:xfrm>
          <a:prstGeom prst="rect">
            <a:avLst/>
          </a:prstGeom>
          <a:noFill/>
          <a:ln w="12700">
            <a:noFill/>
            <a:miter lim="800000"/>
            <a:headEnd/>
            <a:tailEnd/>
          </a:ln>
        </p:spPr>
        <p:txBody>
          <a:bodyPr wrap="square" lIns="0" tIns="0" rIns="0" bIns="0" anchor="ctr">
            <a:spAutoFit/>
          </a:bodyPr>
          <a:lstStyle/>
          <a:p>
            <a:pPr algn="l"/>
            <a:r>
              <a:rPr lang="en-US" b="1" dirty="0" smtClean="0">
                <a:solidFill>
                  <a:schemeClr val="accent1"/>
                </a:solidFill>
                <a:ea typeface="MS PGothic" pitchFamily="34" charset="-128"/>
              </a:rPr>
              <a:t>x </a:t>
            </a:r>
            <a:r>
              <a:rPr lang="en-US" b="1" dirty="0">
                <a:solidFill>
                  <a:schemeClr val="accent1"/>
                </a:solidFill>
                <a:ea typeface="MS PGothic" pitchFamily="34" charset="-128"/>
              </a:rPr>
              <a:t>= 5</a:t>
            </a:r>
          </a:p>
          <a:p>
            <a:pPr algn="l"/>
            <a:r>
              <a:rPr lang="en-US" b="1" dirty="0">
                <a:solidFill>
                  <a:schemeClr val="accent1"/>
                </a:solidFill>
                <a:ea typeface="MS PGothic" pitchFamily="34" charset="-128"/>
              </a:rPr>
              <a:t>print 'Hello</a:t>
            </a:r>
            <a:r>
              <a:rPr lang="en-US" b="1" dirty="0" smtClean="0">
                <a:solidFill>
                  <a:schemeClr val="accent1"/>
                </a:solidFill>
                <a:ea typeface="MS PGothic" pitchFamily="34" charset="-128"/>
              </a:rPr>
              <a:t>'</a:t>
            </a:r>
            <a:endParaRPr lang="en-US" b="1" dirty="0">
              <a:solidFill>
                <a:schemeClr val="accent1"/>
              </a:solidFill>
              <a:ea typeface="MS PGothic" pitchFamily="34" charset="-128"/>
            </a:endParaRPr>
          </a:p>
          <a:p>
            <a:pPr algn="l"/>
            <a:r>
              <a:rPr lang="en-US" b="1" dirty="0">
                <a:solidFill>
                  <a:schemeClr val="accent1"/>
                </a:solidFill>
                <a:ea typeface="MS PGothic" pitchFamily="34" charset="-128"/>
              </a:rPr>
              <a:t>def </a:t>
            </a:r>
            <a:r>
              <a:rPr lang="en-US" b="1" dirty="0" smtClean="0">
                <a:solidFill>
                  <a:schemeClr val="accent1"/>
                </a:solidFill>
                <a:ea typeface="MS PGothic" pitchFamily="34" charset="-128"/>
              </a:rPr>
              <a:t>lyrics</a:t>
            </a:r>
            <a:r>
              <a:rPr lang="en-US" b="1" dirty="0">
                <a:solidFill>
                  <a:schemeClr val="accent1"/>
                </a:solidFill>
                <a:ea typeface="MS PGothic" pitchFamily="34" charset="-128"/>
              </a:rPr>
              <a:t>():</a:t>
            </a:r>
          </a:p>
          <a:p>
            <a:pPr algn="l"/>
            <a:r>
              <a:rPr lang="en-US" b="1" dirty="0">
                <a:solidFill>
                  <a:schemeClr val="accent1"/>
                </a:solidFill>
                <a:ea typeface="MS PGothic" pitchFamily="34" charset="-128"/>
              </a:rPr>
              <a:t>    print </a:t>
            </a:r>
            <a:r>
              <a:rPr lang="en-US" b="1" dirty="0" smtClean="0">
                <a:solidFill>
                  <a:schemeClr val="accent1"/>
                </a:solidFill>
                <a:ea typeface="MS PGothic" pitchFamily="34" charset="-128"/>
              </a:rPr>
              <a:t>“Rain </a:t>
            </a:r>
            <a:r>
              <a:rPr lang="en-US" b="1" dirty="0" err="1" smtClean="0">
                <a:solidFill>
                  <a:schemeClr val="accent1"/>
                </a:solidFill>
                <a:ea typeface="MS PGothic" pitchFamily="34" charset="-128"/>
              </a:rPr>
              <a:t>rain</a:t>
            </a:r>
            <a:r>
              <a:rPr lang="en-US" b="1" dirty="0" smtClean="0">
                <a:solidFill>
                  <a:schemeClr val="accent1"/>
                </a:solidFill>
                <a:ea typeface="MS PGothic" pitchFamily="34" charset="-128"/>
              </a:rPr>
              <a:t> go away,</a:t>
            </a:r>
            <a:r>
              <a:rPr lang="en-US" altLang="en-US" b="1" dirty="0" smtClean="0">
                <a:solidFill>
                  <a:schemeClr val="accent1"/>
                </a:solidFill>
                <a:ea typeface="MS PGothic" pitchFamily="34" charset="-128"/>
              </a:rPr>
              <a:t>”</a:t>
            </a:r>
            <a:endParaRPr lang="en-US" b="1" dirty="0">
              <a:solidFill>
                <a:schemeClr val="accent1"/>
              </a:solidFill>
              <a:ea typeface="MS PGothic" pitchFamily="34" charset="-128"/>
            </a:endParaRPr>
          </a:p>
          <a:p>
            <a:pPr algn="l"/>
            <a:r>
              <a:rPr lang="en-US" b="1" dirty="0">
                <a:solidFill>
                  <a:schemeClr val="accent1"/>
                </a:solidFill>
                <a:ea typeface="MS PGothic" pitchFamily="34" charset="-128"/>
              </a:rPr>
              <a:t>    print </a:t>
            </a:r>
            <a:r>
              <a:rPr lang="en-US" b="1" dirty="0" smtClean="0">
                <a:solidFill>
                  <a:schemeClr val="accent1"/>
                </a:solidFill>
                <a:ea typeface="MS PGothic" pitchFamily="34" charset="-128"/>
              </a:rPr>
              <a:t>‘Come again another day.'</a:t>
            </a:r>
            <a:endParaRPr lang="en-US" b="1" dirty="0">
              <a:solidFill>
                <a:schemeClr val="accent1"/>
              </a:solidFill>
              <a:ea typeface="MS PGothic" pitchFamily="34" charset="-128"/>
            </a:endParaRPr>
          </a:p>
          <a:p>
            <a:pPr algn="l"/>
            <a:endParaRPr lang="en-US" b="1" dirty="0">
              <a:solidFill>
                <a:schemeClr val="accent1"/>
              </a:solidFill>
              <a:ea typeface="MS PGothic" pitchFamily="34" charset="-128"/>
            </a:endParaRPr>
          </a:p>
          <a:p>
            <a:pPr algn="l"/>
            <a:r>
              <a:rPr lang="en-US" b="1" dirty="0">
                <a:solidFill>
                  <a:schemeClr val="accent1"/>
                </a:solidFill>
                <a:ea typeface="MS PGothic" pitchFamily="34" charset="-128"/>
              </a:rPr>
              <a:t>print </a:t>
            </a:r>
            <a:r>
              <a:rPr lang="en-US" b="1" dirty="0" smtClean="0">
                <a:solidFill>
                  <a:schemeClr val="accent1"/>
                </a:solidFill>
                <a:ea typeface="MS PGothic" pitchFamily="34" charset="-128"/>
              </a:rPr>
              <a:t>‘S1it'</a:t>
            </a:r>
            <a:endParaRPr lang="en-US" b="1" dirty="0">
              <a:solidFill>
                <a:schemeClr val="accent1"/>
              </a:solidFill>
              <a:ea typeface="MS PGothic" pitchFamily="34" charset="-128"/>
            </a:endParaRPr>
          </a:p>
          <a:p>
            <a:pPr algn="l"/>
            <a:r>
              <a:rPr lang="en-US" b="1" dirty="0">
                <a:solidFill>
                  <a:schemeClr val="accent1"/>
                </a:solidFill>
                <a:ea typeface="MS PGothic" pitchFamily="34" charset="-128"/>
              </a:rPr>
              <a:t>x = x + 2</a:t>
            </a:r>
          </a:p>
          <a:p>
            <a:pPr algn="l"/>
            <a:r>
              <a:rPr lang="en-US" b="1" dirty="0">
                <a:solidFill>
                  <a:schemeClr val="accent1"/>
                </a:solidFill>
                <a:ea typeface="MS PGothic" pitchFamily="34" charset="-128"/>
              </a:rPr>
              <a:t>print x</a:t>
            </a:r>
          </a:p>
        </p:txBody>
      </p:sp>
      <p:sp>
        <p:nvSpPr>
          <p:cNvPr id="28674" name="Rectangle 2"/>
          <p:cNvSpPr>
            <a:spLocks/>
          </p:cNvSpPr>
          <p:nvPr/>
        </p:nvSpPr>
        <p:spPr bwMode="auto">
          <a:xfrm>
            <a:off x="12776200" y="3429000"/>
            <a:ext cx="2667000" cy="2215991"/>
          </a:xfrm>
          <a:prstGeom prst="rect">
            <a:avLst/>
          </a:prstGeom>
          <a:noFill/>
          <a:ln w="12700">
            <a:noFill/>
            <a:miter lim="800000"/>
            <a:headEnd/>
            <a:tailEnd/>
          </a:ln>
        </p:spPr>
        <p:txBody>
          <a:bodyPr wrap="square" lIns="0" tIns="0" rIns="0" bIns="0" anchor="ctr">
            <a:spAutoFit/>
          </a:bodyPr>
          <a:lstStyle/>
          <a:p>
            <a:pPr algn="l"/>
            <a:r>
              <a:rPr lang="en-US" b="1" u="sng" dirty="0" smtClean="0">
                <a:solidFill>
                  <a:schemeClr val="accent1"/>
                </a:solidFill>
                <a:ea typeface="MS PGothic" pitchFamily="34" charset="-128"/>
              </a:rPr>
              <a:t>Output</a:t>
            </a:r>
          </a:p>
          <a:p>
            <a:pPr algn="l"/>
            <a:r>
              <a:rPr lang="en-US" b="1" dirty="0" smtClean="0">
                <a:solidFill>
                  <a:schemeClr val="accent1"/>
                </a:solidFill>
                <a:ea typeface="MS PGothic" pitchFamily="34" charset="-128"/>
              </a:rPr>
              <a:t>Hello</a:t>
            </a:r>
            <a:endParaRPr lang="en-US" b="1" dirty="0">
              <a:solidFill>
                <a:schemeClr val="accent1"/>
              </a:solidFill>
              <a:ea typeface="MS PGothic" pitchFamily="34" charset="-128"/>
            </a:endParaRPr>
          </a:p>
          <a:p>
            <a:pPr algn="l"/>
            <a:r>
              <a:rPr lang="en-US" b="1" dirty="0" smtClean="0">
                <a:solidFill>
                  <a:schemeClr val="accent1"/>
                </a:solidFill>
                <a:ea typeface="MS PGothic" pitchFamily="34" charset="-128"/>
              </a:rPr>
              <a:t>S1it</a:t>
            </a:r>
            <a:endParaRPr lang="en-US" b="1" dirty="0">
              <a:solidFill>
                <a:schemeClr val="accent1"/>
              </a:solidFill>
              <a:ea typeface="MS PGothic" pitchFamily="34" charset="-128"/>
            </a:endParaRPr>
          </a:p>
          <a:p>
            <a:pPr algn="l"/>
            <a:r>
              <a:rPr lang="en-US" b="1" dirty="0">
                <a:solidFill>
                  <a:schemeClr val="accent1"/>
                </a:solidFill>
                <a:ea typeface="MS PGothic" pitchFamily="34" charset="-128"/>
              </a:rPr>
              <a:t>7</a:t>
            </a:r>
          </a:p>
        </p:txBody>
      </p:sp>
      <p:sp>
        <p:nvSpPr>
          <p:cNvPr id="6" name="Title 5"/>
          <p:cNvSpPr>
            <a:spLocks noGrp="1"/>
          </p:cNvSpPr>
          <p:nvPr>
            <p:ph type="title"/>
          </p:nvPr>
        </p:nvSpPr>
        <p:spPr>
          <a:xfrm>
            <a:off x="1155700" y="241300"/>
            <a:ext cx="13931900" cy="1054100"/>
          </a:xfrm>
        </p:spPr>
        <p:txBody>
          <a:bodyPr/>
          <a:lstStyle/>
          <a:p>
            <a:r>
              <a:rPr lang="en-IN" b="1" dirty="0" smtClean="0">
                <a:solidFill>
                  <a:schemeClr val="accent3"/>
                </a:solidFill>
              </a:rPr>
              <a:t>Call for use</a:t>
            </a:r>
            <a:endParaRPr lang="en-IN" b="1" dirty="0">
              <a:solidFill>
                <a:schemeClr val="accent3"/>
              </a:solidFill>
            </a:endParaRPr>
          </a:p>
        </p:txBody>
      </p:sp>
      <p:sp>
        <p:nvSpPr>
          <p:cNvPr id="5" name="TextBox 4"/>
          <p:cNvSpPr txBox="1"/>
          <p:nvPr/>
        </p:nvSpPr>
        <p:spPr>
          <a:xfrm>
            <a:off x="736600" y="2057400"/>
            <a:ext cx="14173200" cy="1200329"/>
          </a:xfrm>
          <a:prstGeom prst="rect">
            <a:avLst/>
          </a:prstGeom>
          <a:noFill/>
        </p:spPr>
        <p:txBody>
          <a:bodyPr wrap="square" rtlCol="0">
            <a:spAutoFit/>
          </a:bodyPr>
          <a:lstStyle/>
          <a:p>
            <a:pPr algn="just"/>
            <a:r>
              <a:rPr lang="en-IN" dirty="0" smtClean="0">
                <a:solidFill>
                  <a:schemeClr val="tx2"/>
                </a:solidFill>
              </a:rPr>
              <a:t>The statements inside functions do not get executed until the function is called.</a:t>
            </a:r>
            <a:endParaRPr lang="en-IN" dirty="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86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p:cNvSpPr>
          <p:nvPr/>
        </p:nvSpPr>
        <p:spPr bwMode="auto">
          <a:xfrm>
            <a:off x="627063" y="1249363"/>
            <a:ext cx="8225009" cy="6647974"/>
          </a:xfrm>
          <a:prstGeom prst="rect">
            <a:avLst/>
          </a:prstGeom>
          <a:noFill/>
          <a:ln w="12700">
            <a:noFill/>
            <a:miter lim="800000"/>
            <a:headEnd/>
            <a:tailEnd/>
          </a:ln>
        </p:spPr>
        <p:txBody>
          <a:bodyPr wrap="none" lIns="0" tIns="0" rIns="0" bIns="0" anchor="ctr">
            <a:spAutoFit/>
          </a:bodyPr>
          <a:lstStyle/>
          <a:p>
            <a:pPr algn="l"/>
            <a:endParaRPr lang="en-US" dirty="0" smtClean="0">
              <a:solidFill>
                <a:srgbClr val="00FF00"/>
              </a:solidFill>
              <a:ea typeface="MS PGothic" pitchFamily="34" charset="-128"/>
            </a:endParaRPr>
          </a:p>
          <a:p>
            <a:pPr algn="l"/>
            <a:r>
              <a:rPr lang="en-US" b="1" dirty="0" smtClean="0">
                <a:solidFill>
                  <a:schemeClr val="accent1"/>
                </a:solidFill>
                <a:ea typeface="MS PGothic" pitchFamily="34" charset="-128"/>
              </a:rPr>
              <a:t>x </a:t>
            </a:r>
            <a:r>
              <a:rPr lang="en-US" b="1" dirty="0">
                <a:solidFill>
                  <a:schemeClr val="accent1"/>
                </a:solidFill>
                <a:ea typeface="MS PGothic" pitchFamily="34" charset="-128"/>
              </a:rPr>
              <a:t>= 5</a:t>
            </a:r>
          </a:p>
          <a:p>
            <a:pPr algn="l"/>
            <a:r>
              <a:rPr lang="en-US" b="1" dirty="0">
                <a:solidFill>
                  <a:schemeClr val="accent1"/>
                </a:solidFill>
                <a:ea typeface="MS PGothic" pitchFamily="34" charset="-128"/>
              </a:rPr>
              <a:t>print 'Hello'</a:t>
            </a:r>
          </a:p>
          <a:p>
            <a:pPr algn="l"/>
            <a:endParaRPr lang="en-US" b="1" dirty="0">
              <a:solidFill>
                <a:schemeClr val="accent1"/>
              </a:solidFill>
              <a:ea typeface="MS PGothic" pitchFamily="34" charset="-128"/>
            </a:endParaRPr>
          </a:p>
          <a:p>
            <a:pPr algn="l"/>
            <a:r>
              <a:rPr lang="en-US" b="1" dirty="0">
                <a:solidFill>
                  <a:schemeClr val="accent1"/>
                </a:solidFill>
                <a:ea typeface="MS PGothic" pitchFamily="34" charset="-128"/>
              </a:rPr>
              <a:t>def </a:t>
            </a:r>
            <a:r>
              <a:rPr lang="en-US" b="1" dirty="0" smtClean="0">
                <a:solidFill>
                  <a:schemeClr val="accent1"/>
                </a:solidFill>
                <a:ea typeface="MS PGothic" pitchFamily="34" charset="-128"/>
              </a:rPr>
              <a:t>lyrics</a:t>
            </a:r>
            <a:r>
              <a:rPr lang="en-US" b="1" dirty="0">
                <a:solidFill>
                  <a:schemeClr val="accent1"/>
                </a:solidFill>
                <a:ea typeface="MS PGothic" pitchFamily="34" charset="-128"/>
              </a:rPr>
              <a:t>():</a:t>
            </a:r>
          </a:p>
          <a:p>
            <a:pPr algn="l"/>
            <a:r>
              <a:rPr lang="en-US" b="1" dirty="0">
                <a:solidFill>
                  <a:schemeClr val="accent1"/>
                </a:solidFill>
                <a:ea typeface="MS PGothic" pitchFamily="34" charset="-128"/>
              </a:rPr>
              <a:t>    </a:t>
            </a:r>
            <a:r>
              <a:rPr lang="en-US" b="1" dirty="0" smtClean="0">
                <a:solidFill>
                  <a:schemeClr val="accent1"/>
                </a:solidFill>
                <a:ea typeface="MS PGothic" pitchFamily="34" charset="-128"/>
              </a:rPr>
              <a:t>print “Rain </a:t>
            </a:r>
            <a:r>
              <a:rPr lang="en-US" b="1" dirty="0" err="1" smtClean="0">
                <a:solidFill>
                  <a:schemeClr val="accent1"/>
                </a:solidFill>
                <a:ea typeface="MS PGothic" pitchFamily="34" charset="-128"/>
              </a:rPr>
              <a:t>rain</a:t>
            </a:r>
            <a:r>
              <a:rPr lang="en-US" b="1" dirty="0" smtClean="0">
                <a:solidFill>
                  <a:schemeClr val="accent1"/>
                </a:solidFill>
                <a:ea typeface="MS PGothic" pitchFamily="34" charset="-128"/>
              </a:rPr>
              <a:t> go away,</a:t>
            </a:r>
            <a:r>
              <a:rPr lang="en-US" altLang="en-US" b="1" dirty="0" smtClean="0">
                <a:solidFill>
                  <a:schemeClr val="accent1"/>
                </a:solidFill>
                <a:ea typeface="MS PGothic" pitchFamily="34" charset="-128"/>
              </a:rPr>
              <a:t>”</a:t>
            </a:r>
            <a:endParaRPr lang="en-US" b="1" dirty="0" smtClean="0">
              <a:solidFill>
                <a:schemeClr val="accent1"/>
              </a:solidFill>
              <a:ea typeface="MS PGothic" pitchFamily="34" charset="-128"/>
            </a:endParaRPr>
          </a:p>
          <a:p>
            <a:pPr algn="l"/>
            <a:r>
              <a:rPr lang="en-US" b="1" dirty="0" smtClean="0">
                <a:solidFill>
                  <a:schemeClr val="accent1"/>
                </a:solidFill>
                <a:ea typeface="MS PGothic" pitchFamily="34" charset="-128"/>
              </a:rPr>
              <a:t>    print ‘Come again another day.’</a:t>
            </a:r>
          </a:p>
          <a:p>
            <a:pPr algn="l"/>
            <a:r>
              <a:rPr lang="en-US" b="1" dirty="0" smtClean="0">
                <a:solidFill>
                  <a:schemeClr val="accent1"/>
                </a:solidFill>
                <a:ea typeface="MS PGothic" pitchFamily="34" charset="-128"/>
              </a:rPr>
              <a:t>print ‘s1it'</a:t>
            </a:r>
            <a:endParaRPr lang="en-US" b="1" dirty="0">
              <a:solidFill>
                <a:schemeClr val="accent1"/>
              </a:solidFill>
              <a:ea typeface="MS PGothic" pitchFamily="34" charset="-128"/>
            </a:endParaRPr>
          </a:p>
          <a:p>
            <a:pPr algn="l"/>
            <a:r>
              <a:rPr lang="en-US" b="1" dirty="0">
                <a:solidFill>
                  <a:schemeClr val="accent1"/>
                </a:solidFill>
                <a:ea typeface="MS PGothic" pitchFamily="34" charset="-128"/>
              </a:rPr>
              <a:t>x = x + 2</a:t>
            </a:r>
          </a:p>
          <a:p>
            <a:pPr algn="l"/>
            <a:r>
              <a:rPr lang="en-US" b="1" dirty="0" smtClean="0">
                <a:solidFill>
                  <a:schemeClr val="accent1"/>
                </a:solidFill>
                <a:ea typeface="MS PGothic" pitchFamily="34" charset="-128"/>
              </a:rPr>
              <a:t>lyrics()</a:t>
            </a:r>
          </a:p>
          <a:p>
            <a:pPr algn="l"/>
            <a:r>
              <a:rPr lang="en-US" b="1" dirty="0" smtClean="0">
                <a:solidFill>
                  <a:schemeClr val="accent1"/>
                </a:solidFill>
                <a:ea typeface="MS PGothic" pitchFamily="34" charset="-128"/>
              </a:rPr>
              <a:t>print x</a:t>
            </a:r>
          </a:p>
          <a:p>
            <a:pPr algn="l"/>
            <a:endParaRPr lang="en-US" b="1" dirty="0">
              <a:solidFill>
                <a:schemeClr val="accent1"/>
              </a:solidFill>
              <a:ea typeface="MS PGothic" pitchFamily="34" charset="-128"/>
            </a:endParaRPr>
          </a:p>
        </p:txBody>
      </p:sp>
      <p:sp>
        <p:nvSpPr>
          <p:cNvPr id="28674" name="Rectangle 2"/>
          <p:cNvSpPr>
            <a:spLocks/>
          </p:cNvSpPr>
          <p:nvPr/>
        </p:nvSpPr>
        <p:spPr bwMode="auto">
          <a:xfrm>
            <a:off x="9880600" y="2819400"/>
            <a:ext cx="5791200" cy="4431983"/>
          </a:xfrm>
          <a:prstGeom prst="rect">
            <a:avLst/>
          </a:prstGeom>
          <a:noFill/>
          <a:ln w="12700">
            <a:noFill/>
            <a:miter lim="800000"/>
            <a:headEnd/>
            <a:tailEnd/>
          </a:ln>
        </p:spPr>
        <p:txBody>
          <a:bodyPr wrap="square" lIns="0" tIns="0" rIns="0" bIns="0" anchor="ctr">
            <a:spAutoFit/>
          </a:bodyPr>
          <a:lstStyle/>
          <a:p>
            <a:pPr algn="l"/>
            <a:r>
              <a:rPr lang="en-US" b="1" u="sng" dirty="0" smtClean="0">
                <a:solidFill>
                  <a:schemeClr val="accent1"/>
                </a:solidFill>
                <a:ea typeface="MS PGothic" pitchFamily="34" charset="-128"/>
              </a:rPr>
              <a:t>Output</a:t>
            </a:r>
          </a:p>
          <a:p>
            <a:pPr algn="l"/>
            <a:endParaRPr lang="en-US" b="1" u="sng" dirty="0" smtClean="0">
              <a:solidFill>
                <a:schemeClr val="accent1"/>
              </a:solidFill>
              <a:ea typeface="MS PGothic" pitchFamily="34" charset="-128"/>
            </a:endParaRPr>
          </a:p>
          <a:p>
            <a:pPr algn="l"/>
            <a:r>
              <a:rPr lang="en-US" b="1" dirty="0" smtClean="0">
                <a:solidFill>
                  <a:schemeClr val="accent1"/>
                </a:solidFill>
                <a:ea typeface="MS PGothic" pitchFamily="34" charset="-128"/>
              </a:rPr>
              <a:t>Hello</a:t>
            </a:r>
            <a:endParaRPr lang="en-US" b="1" dirty="0">
              <a:solidFill>
                <a:schemeClr val="accent1"/>
              </a:solidFill>
              <a:ea typeface="MS PGothic" pitchFamily="34" charset="-128"/>
            </a:endParaRPr>
          </a:p>
          <a:p>
            <a:pPr algn="l"/>
            <a:r>
              <a:rPr lang="en-US" b="1" dirty="0" smtClean="0">
                <a:solidFill>
                  <a:schemeClr val="accent1"/>
                </a:solidFill>
                <a:ea typeface="MS PGothic" pitchFamily="34" charset="-128"/>
              </a:rPr>
              <a:t>s1it</a:t>
            </a:r>
            <a:endParaRPr lang="en-US" b="1" dirty="0">
              <a:solidFill>
                <a:schemeClr val="accent1"/>
              </a:solidFill>
              <a:ea typeface="MS PGothic" pitchFamily="34" charset="-128"/>
            </a:endParaRPr>
          </a:p>
          <a:p>
            <a:pPr algn="l"/>
            <a:r>
              <a:rPr lang="en-US" b="1" dirty="0" smtClean="0">
                <a:solidFill>
                  <a:schemeClr val="accent1"/>
                </a:solidFill>
                <a:ea typeface="MS PGothic" pitchFamily="34" charset="-128"/>
              </a:rPr>
              <a:t>7</a:t>
            </a:r>
          </a:p>
          <a:p>
            <a:pPr algn="l"/>
            <a:r>
              <a:rPr lang="en-US" b="1" dirty="0" smtClean="0">
                <a:solidFill>
                  <a:schemeClr val="accent1"/>
                </a:solidFill>
                <a:ea typeface="MS PGothic" pitchFamily="34" charset="-128"/>
              </a:rPr>
              <a:t>Rain rain go away,</a:t>
            </a:r>
          </a:p>
          <a:p>
            <a:pPr algn="l"/>
            <a:r>
              <a:rPr lang="en-US" b="1" dirty="0" smtClean="0">
                <a:solidFill>
                  <a:schemeClr val="accent1"/>
                </a:solidFill>
                <a:ea typeface="MS PGothic" pitchFamily="34" charset="-128"/>
              </a:rPr>
              <a:t>Come again another day</a:t>
            </a:r>
          </a:p>
          <a:p>
            <a:pPr algn="l"/>
            <a:endParaRPr lang="en-US" b="1" dirty="0">
              <a:solidFill>
                <a:schemeClr val="accent1"/>
              </a:solidFill>
              <a:ea typeface="MS PGothic" pitchFamily="34" charset="-128"/>
            </a:endParaRPr>
          </a:p>
        </p:txBody>
      </p:sp>
      <p:sp>
        <p:nvSpPr>
          <p:cNvPr id="6" name="Title 5"/>
          <p:cNvSpPr>
            <a:spLocks noGrp="1"/>
          </p:cNvSpPr>
          <p:nvPr>
            <p:ph type="title"/>
          </p:nvPr>
        </p:nvSpPr>
        <p:spPr>
          <a:xfrm>
            <a:off x="1155700" y="241300"/>
            <a:ext cx="13931900" cy="1054100"/>
          </a:xfrm>
        </p:spPr>
        <p:txBody>
          <a:bodyPr/>
          <a:lstStyle/>
          <a:p>
            <a:r>
              <a:rPr lang="en-IN" dirty="0" smtClean="0"/>
              <a:t>Call for use</a:t>
            </a:r>
            <a:endParaRPr lang="en-IN" dirty="0"/>
          </a:p>
        </p:txBody>
      </p:sp>
      <p:cxnSp>
        <p:nvCxnSpPr>
          <p:cNvPr id="7" name="Straight Arrow Connector 6"/>
          <p:cNvCxnSpPr/>
          <p:nvPr/>
        </p:nvCxnSpPr>
        <p:spPr>
          <a:xfrm flipV="1">
            <a:off x="2565400" y="5105400"/>
            <a:ext cx="3657600" cy="14478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flipV="1">
            <a:off x="2413000" y="5029200"/>
            <a:ext cx="5410200" cy="2057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86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Line 3"/>
          <p:cNvSpPr>
            <a:spLocks noChangeShapeType="1"/>
          </p:cNvSpPr>
          <p:nvPr/>
        </p:nvSpPr>
        <p:spPr bwMode="auto">
          <a:xfrm rot="10800000" flipV="1">
            <a:off x="6558280" y="5257800"/>
            <a:ext cx="45719" cy="1295400"/>
          </a:xfrm>
          <a:prstGeom prst="line">
            <a:avLst/>
          </a:prstGeom>
          <a:noFill/>
          <a:ln w="88900">
            <a:solidFill>
              <a:srgbClr val="00FF00"/>
            </a:solidFill>
            <a:miter lim="800000"/>
            <a:headEnd type="stealth" w="med" len="med"/>
            <a:tailEnd/>
          </a:ln>
        </p:spPr>
        <p:txBody>
          <a:bodyPr lIns="0" tIns="0" rIns="0" bIns="0"/>
          <a:lstStyle/>
          <a:p>
            <a:endParaRPr lang="en-IN">
              <a:solidFill>
                <a:schemeClr val="accent1"/>
              </a:solidFill>
            </a:endParaRPr>
          </a:p>
        </p:txBody>
      </p:sp>
      <p:sp>
        <p:nvSpPr>
          <p:cNvPr id="6" name="Rectangle 1"/>
          <p:cNvSpPr>
            <a:spLocks/>
          </p:cNvSpPr>
          <p:nvPr/>
        </p:nvSpPr>
        <p:spPr bwMode="auto">
          <a:xfrm>
            <a:off x="627063" y="1249363"/>
            <a:ext cx="8172109" cy="7201972"/>
          </a:xfrm>
          <a:prstGeom prst="rect">
            <a:avLst/>
          </a:prstGeom>
          <a:noFill/>
          <a:ln w="12700">
            <a:noFill/>
            <a:miter lim="800000"/>
            <a:headEnd/>
            <a:tailEnd/>
          </a:ln>
        </p:spPr>
        <p:txBody>
          <a:bodyPr wrap="square" lIns="0" tIns="0" rIns="0" bIns="0" anchor="ctr">
            <a:spAutoFit/>
          </a:bodyPr>
          <a:lstStyle/>
          <a:p>
            <a:pPr algn="l"/>
            <a:endParaRPr lang="en-US" dirty="0" smtClean="0">
              <a:solidFill>
                <a:schemeClr val="accent1"/>
              </a:solidFill>
              <a:ea typeface="MS PGothic" pitchFamily="34" charset="-128"/>
            </a:endParaRPr>
          </a:p>
          <a:p>
            <a:pPr algn="l"/>
            <a:r>
              <a:rPr lang="en-US" b="1" dirty="0" smtClean="0">
                <a:solidFill>
                  <a:schemeClr val="accent1"/>
                </a:solidFill>
                <a:ea typeface="MS PGothic" pitchFamily="34" charset="-128"/>
              </a:rPr>
              <a:t>x </a:t>
            </a:r>
            <a:r>
              <a:rPr lang="en-US" b="1" dirty="0">
                <a:solidFill>
                  <a:schemeClr val="accent1"/>
                </a:solidFill>
                <a:ea typeface="MS PGothic" pitchFamily="34" charset="-128"/>
              </a:rPr>
              <a:t>= 5</a:t>
            </a:r>
          </a:p>
          <a:p>
            <a:pPr algn="l"/>
            <a:r>
              <a:rPr lang="en-US" b="1" dirty="0">
                <a:solidFill>
                  <a:schemeClr val="accent1"/>
                </a:solidFill>
                <a:ea typeface="MS PGothic" pitchFamily="34" charset="-128"/>
              </a:rPr>
              <a:t>print 'Hello'</a:t>
            </a:r>
          </a:p>
          <a:p>
            <a:pPr algn="l"/>
            <a:endParaRPr lang="en-US" b="1" dirty="0">
              <a:solidFill>
                <a:schemeClr val="accent1"/>
              </a:solidFill>
              <a:ea typeface="MS PGothic" pitchFamily="34" charset="-128"/>
            </a:endParaRPr>
          </a:p>
          <a:p>
            <a:pPr algn="l"/>
            <a:r>
              <a:rPr lang="en-US" b="1" dirty="0">
                <a:solidFill>
                  <a:schemeClr val="accent1"/>
                </a:solidFill>
                <a:ea typeface="MS PGothic" pitchFamily="34" charset="-128"/>
              </a:rPr>
              <a:t>def </a:t>
            </a:r>
            <a:r>
              <a:rPr lang="en-US" b="1" dirty="0" smtClean="0">
                <a:solidFill>
                  <a:schemeClr val="accent1"/>
                </a:solidFill>
                <a:ea typeface="MS PGothic" pitchFamily="34" charset="-128"/>
              </a:rPr>
              <a:t>lyrics</a:t>
            </a:r>
            <a:r>
              <a:rPr lang="en-US" b="1" dirty="0">
                <a:solidFill>
                  <a:schemeClr val="accent1"/>
                </a:solidFill>
                <a:ea typeface="MS PGothic" pitchFamily="34" charset="-128"/>
              </a:rPr>
              <a:t>():</a:t>
            </a:r>
          </a:p>
          <a:p>
            <a:pPr algn="l"/>
            <a:r>
              <a:rPr lang="en-US" b="1" dirty="0">
                <a:solidFill>
                  <a:schemeClr val="accent1"/>
                </a:solidFill>
                <a:ea typeface="MS PGothic" pitchFamily="34" charset="-128"/>
              </a:rPr>
              <a:t>    </a:t>
            </a:r>
            <a:r>
              <a:rPr lang="en-US" b="1" dirty="0" smtClean="0">
                <a:solidFill>
                  <a:schemeClr val="accent1"/>
                </a:solidFill>
                <a:ea typeface="MS PGothic" pitchFamily="34" charset="-128"/>
              </a:rPr>
              <a:t>print “Rain </a:t>
            </a:r>
            <a:r>
              <a:rPr lang="en-US" b="1" dirty="0" err="1" smtClean="0">
                <a:solidFill>
                  <a:schemeClr val="accent1"/>
                </a:solidFill>
                <a:ea typeface="MS PGothic" pitchFamily="34" charset="-128"/>
              </a:rPr>
              <a:t>rain</a:t>
            </a:r>
            <a:r>
              <a:rPr lang="en-US" b="1" dirty="0" smtClean="0">
                <a:solidFill>
                  <a:schemeClr val="accent1"/>
                </a:solidFill>
                <a:ea typeface="MS PGothic" pitchFamily="34" charset="-128"/>
              </a:rPr>
              <a:t> go away,</a:t>
            </a:r>
            <a:r>
              <a:rPr lang="en-US" altLang="en-US" b="1" dirty="0" smtClean="0">
                <a:solidFill>
                  <a:schemeClr val="accent1"/>
                </a:solidFill>
                <a:ea typeface="MS PGothic" pitchFamily="34" charset="-128"/>
              </a:rPr>
              <a:t>”</a:t>
            </a:r>
            <a:endParaRPr lang="en-US" b="1" dirty="0" smtClean="0">
              <a:solidFill>
                <a:schemeClr val="accent1"/>
              </a:solidFill>
              <a:ea typeface="MS PGothic" pitchFamily="34" charset="-128"/>
            </a:endParaRPr>
          </a:p>
          <a:p>
            <a:pPr algn="l"/>
            <a:r>
              <a:rPr lang="en-US" b="1" dirty="0" smtClean="0">
                <a:solidFill>
                  <a:schemeClr val="accent1"/>
                </a:solidFill>
                <a:ea typeface="MS PGothic" pitchFamily="34" charset="-128"/>
              </a:rPr>
              <a:t>    print ‘Come again another day.’</a:t>
            </a:r>
          </a:p>
          <a:p>
            <a:pPr algn="l"/>
            <a:endParaRPr lang="en-US" b="1" dirty="0">
              <a:solidFill>
                <a:schemeClr val="accent1"/>
              </a:solidFill>
              <a:ea typeface="MS PGothic" pitchFamily="34" charset="-128"/>
            </a:endParaRPr>
          </a:p>
          <a:p>
            <a:pPr algn="l"/>
            <a:r>
              <a:rPr lang="en-US" b="1" dirty="0">
                <a:solidFill>
                  <a:schemeClr val="accent1"/>
                </a:solidFill>
                <a:ea typeface="MS PGothic" pitchFamily="34" charset="-128"/>
              </a:rPr>
              <a:t>print </a:t>
            </a:r>
            <a:r>
              <a:rPr lang="en-US" b="1" dirty="0" smtClean="0">
                <a:solidFill>
                  <a:schemeClr val="accent1"/>
                </a:solidFill>
                <a:ea typeface="MS PGothic" pitchFamily="34" charset="-128"/>
              </a:rPr>
              <a:t>‘s1it’</a:t>
            </a:r>
          </a:p>
          <a:p>
            <a:pPr algn="l"/>
            <a:r>
              <a:rPr lang="en-US" b="1" dirty="0" smtClean="0">
                <a:solidFill>
                  <a:schemeClr val="accent1"/>
                </a:solidFill>
                <a:ea typeface="MS PGothic" pitchFamily="34" charset="-128"/>
              </a:rPr>
              <a:t>lyrics()</a:t>
            </a:r>
            <a:endParaRPr lang="en-US" b="1" dirty="0">
              <a:solidFill>
                <a:schemeClr val="accent1"/>
              </a:solidFill>
              <a:ea typeface="MS PGothic" pitchFamily="34" charset="-128"/>
            </a:endParaRPr>
          </a:p>
          <a:p>
            <a:pPr algn="l"/>
            <a:r>
              <a:rPr lang="en-US" b="1" dirty="0">
                <a:solidFill>
                  <a:schemeClr val="accent1"/>
                </a:solidFill>
                <a:ea typeface="MS PGothic" pitchFamily="34" charset="-128"/>
              </a:rPr>
              <a:t>x = x + 2</a:t>
            </a:r>
          </a:p>
          <a:p>
            <a:pPr algn="l"/>
            <a:r>
              <a:rPr lang="en-US" b="1" dirty="0">
                <a:solidFill>
                  <a:schemeClr val="accent1"/>
                </a:solidFill>
                <a:ea typeface="MS PGothic" pitchFamily="34" charset="-128"/>
              </a:rPr>
              <a:t>print </a:t>
            </a:r>
            <a:r>
              <a:rPr lang="en-US" b="1" dirty="0" smtClean="0">
                <a:solidFill>
                  <a:schemeClr val="accent1"/>
                </a:solidFill>
                <a:ea typeface="MS PGothic" pitchFamily="34" charset="-128"/>
              </a:rPr>
              <a:t>x</a:t>
            </a:r>
          </a:p>
          <a:p>
            <a:pPr algn="l"/>
            <a:r>
              <a:rPr lang="en-US" b="1" dirty="0" smtClean="0">
                <a:solidFill>
                  <a:schemeClr val="accent1"/>
                </a:solidFill>
                <a:ea typeface="MS PGothic" pitchFamily="34" charset="-128"/>
              </a:rPr>
              <a:t>lyrics()</a:t>
            </a:r>
            <a:endParaRPr lang="en-US" b="1" dirty="0">
              <a:solidFill>
                <a:schemeClr val="accent1"/>
              </a:solidFill>
              <a:ea typeface="MS PGothic" pitchFamily="34" charset="-128"/>
            </a:endParaRPr>
          </a:p>
        </p:txBody>
      </p:sp>
      <p:sp>
        <p:nvSpPr>
          <p:cNvPr id="7" name="Rectangle 2"/>
          <p:cNvSpPr>
            <a:spLocks/>
          </p:cNvSpPr>
          <p:nvPr/>
        </p:nvSpPr>
        <p:spPr bwMode="auto">
          <a:xfrm>
            <a:off x="10185400" y="1676400"/>
            <a:ext cx="5791200" cy="5539978"/>
          </a:xfrm>
          <a:prstGeom prst="rect">
            <a:avLst/>
          </a:prstGeom>
          <a:noFill/>
          <a:ln w="12700">
            <a:noFill/>
            <a:miter lim="800000"/>
            <a:headEnd/>
            <a:tailEnd/>
          </a:ln>
        </p:spPr>
        <p:txBody>
          <a:bodyPr wrap="square" lIns="0" tIns="0" rIns="0" bIns="0" anchor="ctr">
            <a:spAutoFit/>
          </a:bodyPr>
          <a:lstStyle/>
          <a:p>
            <a:pPr algn="l"/>
            <a:r>
              <a:rPr lang="en-US" b="1" u="sng" dirty="0" smtClean="0">
                <a:solidFill>
                  <a:schemeClr val="accent1"/>
                </a:solidFill>
                <a:ea typeface="MS PGothic" pitchFamily="34" charset="-128"/>
              </a:rPr>
              <a:t>Output</a:t>
            </a:r>
          </a:p>
          <a:p>
            <a:pPr algn="l"/>
            <a:endParaRPr lang="en-US" b="1" u="sng" dirty="0" smtClean="0">
              <a:solidFill>
                <a:schemeClr val="accent1"/>
              </a:solidFill>
              <a:ea typeface="MS PGothic" pitchFamily="34" charset="-128"/>
            </a:endParaRPr>
          </a:p>
          <a:p>
            <a:pPr algn="l"/>
            <a:r>
              <a:rPr lang="en-US" b="1" dirty="0" smtClean="0">
                <a:solidFill>
                  <a:schemeClr val="accent1"/>
                </a:solidFill>
                <a:ea typeface="MS PGothic" pitchFamily="34" charset="-128"/>
              </a:rPr>
              <a:t>Hello</a:t>
            </a:r>
          </a:p>
          <a:p>
            <a:pPr algn="l"/>
            <a:r>
              <a:rPr lang="en-US" b="1" dirty="0" smtClean="0">
                <a:solidFill>
                  <a:schemeClr val="accent1"/>
                </a:solidFill>
                <a:ea typeface="MS PGothic" pitchFamily="34" charset="-128"/>
              </a:rPr>
              <a:t>Rain </a:t>
            </a:r>
            <a:r>
              <a:rPr lang="en-US" b="1" dirty="0" err="1" smtClean="0">
                <a:solidFill>
                  <a:schemeClr val="accent1"/>
                </a:solidFill>
                <a:ea typeface="MS PGothic" pitchFamily="34" charset="-128"/>
              </a:rPr>
              <a:t>rain</a:t>
            </a:r>
            <a:r>
              <a:rPr lang="en-US" b="1" dirty="0" smtClean="0">
                <a:solidFill>
                  <a:schemeClr val="accent1"/>
                </a:solidFill>
                <a:ea typeface="MS PGothic" pitchFamily="34" charset="-128"/>
              </a:rPr>
              <a:t> go away,</a:t>
            </a:r>
          </a:p>
          <a:p>
            <a:pPr algn="l"/>
            <a:r>
              <a:rPr lang="en-US" b="1" dirty="0" smtClean="0">
                <a:solidFill>
                  <a:schemeClr val="accent1"/>
                </a:solidFill>
                <a:ea typeface="MS PGothic" pitchFamily="34" charset="-128"/>
              </a:rPr>
              <a:t>Come again another day</a:t>
            </a:r>
            <a:endParaRPr lang="en-US" b="1" dirty="0">
              <a:solidFill>
                <a:schemeClr val="accent1"/>
              </a:solidFill>
              <a:ea typeface="MS PGothic" pitchFamily="34" charset="-128"/>
            </a:endParaRPr>
          </a:p>
          <a:p>
            <a:pPr algn="l"/>
            <a:r>
              <a:rPr lang="en-US" b="1" dirty="0" smtClean="0">
                <a:solidFill>
                  <a:schemeClr val="accent1"/>
                </a:solidFill>
                <a:ea typeface="MS PGothic" pitchFamily="34" charset="-128"/>
              </a:rPr>
              <a:t>s1it</a:t>
            </a:r>
            <a:endParaRPr lang="en-US" b="1" dirty="0">
              <a:solidFill>
                <a:schemeClr val="accent1"/>
              </a:solidFill>
              <a:ea typeface="MS PGothic" pitchFamily="34" charset="-128"/>
            </a:endParaRPr>
          </a:p>
          <a:p>
            <a:pPr algn="l"/>
            <a:r>
              <a:rPr lang="en-US" b="1" dirty="0" smtClean="0">
                <a:solidFill>
                  <a:schemeClr val="accent1"/>
                </a:solidFill>
                <a:ea typeface="MS PGothic" pitchFamily="34" charset="-128"/>
              </a:rPr>
              <a:t>7</a:t>
            </a:r>
          </a:p>
          <a:p>
            <a:pPr algn="l"/>
            <a:r>
              <a:rPr lang="en-US" b="1" dirty="0" smtClean="0">
                <a:solidFill>
                  <a:schemeClr val="accent1"/>
                </a:solidFill>
                <a:ea typeface="MS PGothic" pitchFamily="34" charset="-128"/>
              </a:rPr>
              <a:t>Rain rain go away,</a:t>
            </a:r>
          </a:p>
          <a:p>
            <a:pPr algn="l"/>
            <a:r>
              <a:rPr lang="en-US" b="1" dirty="0" smtClean="0">
                <a:solidFill>
                  <a:schemeClr val="accent1"/>
                </a:solidFill>
                <a:ea typeface="MS PGothic" pitchFamily="34" charset="-128"/>
              </a:rPr>
              <a:t>Come again another day</a:t>
            </a:r>
          </a:p>
          <a:p>
            <a:pPr algn="l"/>
            <a:endParaRPr lang="en-US" dirty="0">
              <a:solidFill>
                <a:schemeClr val="accent1"/>
              </a:solidFill>
              <a:ea typeface="MS PGothic" pitchFamily="34" charset="-128"/>
            </a:endParaRPr>
          </a:p>
        </p:txBody>
      </p:sp>
      <p:sp>
        <p:nvSpPr>
          <p:cNvPr id="11" name="Line 3"/>
          <p:cNvSpPr>
            <a:spLocks noChangeShapeType="1"/>
          </p:cNvSpPr>
          <p:nvPr/>
        </p:nvSpPr>
        <p:spPr bwMode="auto">
          <a:xfrm rot="10800000" flipV="1">
            <a:off x="7518399" y="5257800"/>
            <a:ext cx="76199" cy="2819400"/>
          </a:xfrm>
          <a:prstGeom prst="line">
            <a:avLst/>
          </a:prstGeom>
          <a:noFill/>
          <a:ln w="88900">
            <a:solidFill>
              <a:srgbClr val="00FF00"/>
            </a:solidFill>
            <a:miter lim="800000"/>
            <a:headEnd type="stealth" w="med" len="med"/>
            <a:tailEnd/>
          </a:ln>
        </p:spPr>
        <p:txBody>
          <a:bodyPr lIns="0" tIns="0" rIns="0" bIns="0"/>
          <a:lstStyle/>
          <a:p>
            <a:endParaRPr lang="en-IN">
              <a:solidFill>
                <a:schemeClr val="accent1"/>
              </a:solidFill>
            </a:endParaRPr>
          </a:p>
        </p:txBody>
      </p:sp>
      <p:sp>
        <p:nvSpPr>
          <p:cNvPr id="12" name="Title 11"/>
          <p:cNvSpPr>
            <a:spLocks noGrp="1"/>
          </p:cNvSpPr>
          <p:nvPr>
            <p:ph type="title" idx="4294967295"/>
          </p:nvPr>
        </p:nvSpPr>
        <p:spPr>
          <a:xfrm>
            <a:off x="0" y="304800"/>
            <a:ext cx="15171738" cy="1011238"/>
          </a:xfrm>
        </p:spPr>
        <p:txBody>
          <a:bodyPr/>
          <a:lstStyle/>
          <a:p>
            <a:r>
              <a:rPr lang="en-IN" dirty="0" smtClean="0"/>
              <a:t>Reuse</a:t>
            </a:r>
            <a:endParaRPr lang="en-IN" dirty="0"/>
          </a:p>
        </p:txBody>
      </p:sp>
      <p:cxnSp>
        <p:nvCxnSpPr>
          <p:cNvPr id="9" name="Straight Connector 8"/>
          <p:cNvCxnSpPr/>
          <p:nvPr/>
        </p:nvCxnSpPr>
        <p:spPr>
          <a:xfrm>
            <a:off x="2489200" y="6553200"/>
            <a:ext cx="4038600"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565400" y="8077200"/>
            <a:ext cx="4953000" cy="762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5918200" y="5943600"/>
            <a:ext cx="2133600"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0800000" flipV="1">
            <a:off x="2717800" y="7010400"/>
            <a:ext cx="4267200" cy="152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6795294" y="6742906"/>
            <a:ext cx="3124200" cy="15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10800000">
            <a:off x="2794000" y="8305800"/>
            <a:ext cx="556260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Different types of function</a:t>
            </a:r>
            <a:endParaRPr lang="en-IN" dirty="0"/>
          </a:p>
        </p:txBody>
      </p:sp>
      <p:sp>
        <p:nvSpPr>
          <p:cNvPr id="3" name="Content Placeholder 2"/>
          <p:cNvSpPr>
            <a:spLocks noGrp="1"/>
          </p:cNvSpPr>
          <p:nvPr>
            <p:ph sz="quarter" idx="1"/>
          </p:nvPr>
        </p:nvSpPr>
        <p:spPr/>
        <p:txBody>
          <a:bodyPr/>
          <a:lstStyle/>
          <a:p>
            <a:r>
              <a:rPr lang="en-IN" dirty="0" smtClean="0"/>
              <a:t>No argument No return type</a:t>
            </a:r>
          </a:p>
          <a:p>
            <a:pPr>
              <a:buNone/>
            </a:pPr>
            <a:endParaRPr lang="en-IN" dirty="0" smtClean="0"/>
          </a:p>
          <a:p>
            <a:r>
              <a:rPr lang="en-IN" dirty="0" smtClean="0"/>
              <a:t>With arguments No return type</a:t>
            </a:r>
          </a:p>
          <a:p>
            <a:pPr>
              <a:buNone/>
            </a:pPr>
            <a:endParaRPr lang="en-IN" dirty="0" smtClean="0"/>
          </a:p>
          <a:p>
            <a:r>
              <a:rPr lang="en-IN" dirty="0" smtClean="0"/>
              <a:t>No argument with return type</a:t>
            </a:r>
          </a:p>
          <a:p>
            <a:pPr>
              <a:buNone/>
            </a:pPr>
            <a:endParaRPr lang="en-IN" dirty="0" smtClean="0"/>
          </a:p>
          <a:p>
            <a:r>
              <a:rPr lang="en-IN" dirty="0" smtClean="0"/>
              <a:t>With argument and return type</a:t>
            </a:r>
            <a:endParaRPr lang="en-IN"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p:txBody>
          <a:bodyPr/>
          <a:lstStyle/>
          <a:p>
            <a:pPr eaLnBrk="1" hangingPunct="1">
              <a:defRPr/>
            </a:pPr>
            <a:r>
              <a:rPr lang="en-US" dirty="0" smtClean="0">
                <a:solidFill>
                  <a:schemeClr val="accent2">
                    <a:lumMod val="50000"/>
                  </a:schemeClr>
                </a:solidFill>
                <a:sym typeface="Gill Sans" charset="0"/>
              </a:rPr>
              <a:t>Function Definition</a:t>
            </a:r>
          </a:p>
        </p:txBody>
      </p:sp>
      <p:sp>
        <p:nvSpPr>
          <p:cNvPr id="21506" name="Rectangle 2"/>
          <p:cNvSpPr>
            <a:spLocks noGrp="1" noChangeArrowheads="1"/>
          </p:cNvSpPr>
          <p:nvPr>
            <p:ph sz="quarter" idx="1"/>
          </p:nvPr>
        </p:nvSpPr>
        <p:spPr/>
        <p:txBody>
          <a:bodyPr/>
          <a:lstStyle/>
          <a:p>
            <a:pPr marL="749300" eaLnBrk="1" hangingPunct="1">
              <a:buFont typeface="Gill Sans" charset="0"/>
              <a:buChar char="•"/>
              <a:defRPr/>
            </a:pPr>
            <a:r>
              <a:rPr lang="en-US" dirty="0" smtClean="0">
                <a:solidFill>
                  <a:schemeClr val="tx1">
                    <a:lumMod val="60000"/>
                    <a:lumOff val="40000"/>
                  </a:schemeClr>
                </a:solidFill>
                <a:sym typeface="Gill Sans" charset="0"/>
              </a:rPr>
              <a:t>In Python a function is some reusable code that takes arguments(s) as input does some computation and then returns a result or results</a:t>
            </a:r>
          </a:p>
          <a:p>
            <a:pPr marL="749300" eaLnBrk="1" hangingPunct="1">
              <a:buFont typeface="Gill Sans" charset="0"/>
              <a:buChar char="•"/>
              <a:defRPr/>
            </a:pPr>
            <a:r>
              <a:rPr lang="en-US" dirty="0" smtClean="0">
                <a:solidFill>
                  <a:schemeClr val="tx1">
                    <a:lumMod val="60000"/>
                    <a:lumOff val="40000"/>
                  </a:schemeClr>
                </a:solidFill>
                <a:sym typeface="Gill Sans" charset="0"/>
              </a:rPr>
              <a:t>We define a function using the </a:t>
            </a:r>
            <a:r>
              <a:rPr lang="en-US" dirty="0" smtClean="0">
                <a:solidFill>
                  <a:schemeClr val="accent2">
                    <a:lumMod val="50000"/>
                  </a:schemeClr>
                </a:solidFill>
                <a:sym typeface="Gill Sans" charset="0"/>
              </a:rPr>
              <a:t>def</a:t>
            </a:r>
            <a:r>
              <a:rPr lang="en-US" dirty="0" smtClean="0">
                <a:solidFill>
                  <a:schemeClr val="tx1">
                    <a:lumMod val="60000"/>
                    <a:lumOff val="40000"/>
                  </a:schemeClr>
                </a:solidFill>
                <a:sym typeface="Gill Sans" charset="0"/>
              </a:rPr>
              <a:t> reserved word</a:t>
            </a:r>
          </a:p>
          <a:p>
            <a:pPr marL="749300" eaLnBrk="1" hangingPunct="1">
              <a:buFont typeface="Gill Sans" charset="0"/>
              <a:buChar char="•"/>
              <a:defRPr/>
            </a:pPr>
            <a:r>
              <a:rPr lang="en-US" dirty="0" smtClean="0">
                <a:solidFill>
                  <a:schemeClr val="tx1">
                    <a:lumMod val="60000"/>
                    <a:lumOff val="40000"/>
                  </a:schemeClr>
                </a:solidFill>
                <a:sym typeface="Gill Sans" charset="0"/>
              </a:rPr>
              <a:t>We call/invoke the function by using the function name, parenthesis and arguments in an expression </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No argument No return type</a:t>
            </a:r>
          </a:p>
        </p:txBody>
      </p:sp>
      <p:sp>
        <p:nvSpPr>
          <p:cNvPr id="3" name="Content Placeholder 2"/>
          <p:cNvSpPr>
            <a:spLocks noGrp="1"/>
          </p:cNvSpPr>
          <p:nvPr>
            <p:ph sz="quarter" idx="1"/>
          </p:nvPr>
        </p:nvSpPr>
        <p:spPr/>
        <p:txBody>
          <a:bodyPr/>
          <a:lstStyle/>
          <a:p>
            <a:pPr>
              <a:buNone/>
            </a:pPr>
            <a:r>
              <a:rPr lang="en-IN" dirty="0" smtClean="0"/>
              <a:t>def </a:t>
            </a:r>
            <a:r>
              <a:rPr lang="en-IN" dirty="0" err="1" smtClean="0"/>
              <a:t>sqr</a:t>
            </a:r>
            <a:r>
              <a:rPr lang="en-IN" dirty="0" smtClean="0"/>
              <a:t>():</a:t>
            </a:r>
          </a:p>
          <a:p>
            <a:pPr>
              <a:buNone/>
            </a:pPr>
            <a:r>
              <a:rPr lang="en-IN" dirty="0" smtClean="0"/>
              <a:t>		a=3</a:t>
            </a:r>
          </a:p>
          <a:p>
            <a:pPr>
              <a:buNone/>
            </a:pPr>
            <a:r>
              <a:rPr lang="en-IN" dirty="0" smtClean="0"/>
              <a:t>		s=a*a</a:t>
            </a:r>
          </a:p>
          <a:p>
            <a:pPr>
              <a:buNone/>
            </a:pPr>
            <a:r>
              <a:rPr lang="en-IN" dirty="0" smtClean="0"/>
              <a:t>		print s</a:t>
            </a:r>
          </a:p>
          <a:p>
            <a:pPr>
              <a:buNone/>
            </a:pPr>
            <a:r>
              <a:rPr lang="en-IN" dirty="0" err="1" smtClean="0"/>
              <a:t>sqr</a:t>
            </a:r>
            <a:r>
              <a:rPr lang="en-IN" dirty="0" smtClean="0"/>
              <a:t>()</a:t>
            </a:r>
          </a:p>
          <a:p>
            <a:pPr>
              <a:buNone/>
            </a:pPr>
            <a:r>
              <a:rPr lang="en-IN" u="sng" dirty="0" smtClean="0"/>
              <a:t>OUTPUT</a:t>
            </a:r>
          </a:p>
          <a:p>
            <a:pPr>
              <a:buNone/>
            </a:pPr>
            <a:r>
              <a:rPr lang="en-IN" dirty="0" smtClean="0"/>
              <a:t>9</a:t>
            </a:r>
          </a:p>
          <a:p>
            <a:endParaRPr lang="en-IN"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762000"/>
            <a:ext cx="15172267" cy="1011936"/>
          </a:xfrm>
        </p:spPr>
        <p:txBody>
          <a:bodyPr>
            <a:normAutofit fontScale="90000"/>
          </a:bodyPr>
          <a:lstStyle/>
          <a:p>
            <a:r>
              <a:rPr lang="en-IN" dirty="0" smtClean="0"/>
              <a:t>With arguments No return type</a:t>
            </a:r>
            <a:br>
              <a:rPr lang="en-IN" dirty="0" smtClean="0"/>
            </a:br>
            <a:endParaRPr lang="en-IN" dirty="0" smtClean="0"/>
          </a:p>
        </p:txBody>
      </p:sp>
      <p:sp>
        <p:nvSpPr>
          <p:cNvPr id="3" name="Content Placeholder 2"/>
          <p:cNvSpPr>
            <a:spLocks noGrp="1"/>
          </p:cNvSpPr>
          <p:nvPr>
            <p:ph sz="quarter" idx="1"/>
          </p:nvPr>
        </p:nvSpPr>
        <p:spPr>
          <a:xfrm>
            <a:off x="584200" y="1905000"/>
            <a:ext cx="15118080" cy="6096000"/>
          </a:xfrm>
        </p:spPr>
        <p:txBody>
          <a:bodyPr>
            <a:normAutofit lnSpcReduction="10000"/>
          </a:bodyPr>
          <a:lstStyle/>
          <a:p>
            <a:pPr>
              <a:buNone/>
            </a:pPr>
            <a:r>
              <a:rPr lang="en-IN" dirty="0" smtClean="0"/>
              <a:t>def </a:t>
            </a:r>
            <a:r>
              <a:rPr lang="en-IN" dirty="0" err="1" smtClean="0"/>
              <a:t>sqr</a:t>
            </a:r>
            <a:r>
              <a:rPr lang="en-IN" dirty="0" smtClean="0"/>
              <a:t>(a):</a:t>
            </a:r>
          </a:p>
          <a:p>
            <a:pPr>
              <a:buNone/>
            </a:pPr>
            <a:r>
              <a:rPr lang="en-IN" dirty="0" smtClean="0"/>
              <a:t>	s=a*a</a:t>
            </a:r>
          </a:p>
          <a:p>
            <a:pPr>
              <a:buNone/>
            </a:pPr>
            <a:r>
              <a:rPr lang="en-IN" dirty="0" smtClean="0"/>
              <a:t>	print s</a:t>
            </a:r>
          </a:p>
          <a:p>
            <a:pPr>
              <a:buNone/>
            </a:pPr>
            <a:r>
              <a:rPr lang="en-IN" dirty="0" smtClean="0"/>
              <a:t>#a=3</a:t>
            </a:r>
          </a:p>
          <a:p>
            <a:pPr>
              <a:buNone/>
            </a:pPr>
            <a:r>
              <a:rPr lang="en-IN" dirty="0" smtClean="0"/>
              <a:t>#</a:t>
            </a:r>
            <a:r>
              <a:rPr lang="en-IN" dirty="0" err="1" smtClean="0"/>
              <a:t>sqr</a:t>
            </a:r>
            <a:r>
              <a:rPr lang="en-IN" dirty="0" smtClean="0"/>
              <a:t>(a)</a:t>
            </a:r>
          </a:p>
          <a:p>
            <a:pPr>
              <a:buNone/>
            </a:pPr>
            <a:r>
              <a:rPr lang="en-IN" dirty="0" err="1" smtClean="0"/>
              <a:t>sqr</a:t>
            </a:r>
            <a:r>
              <a:rPr lang="en-IN" dirty="0" smtClean="0"/>
              <a:t>(3)</a:t>
            </a:r>
          </a:p>
          <a:p>
            <a:pPr>
              <a:buNone/>
            </a:pPr>
            <a:r>
              <a:rPr lang="en-IN" u="sng" dirty="0" smtClean="0"/>
              <a:t>OUTPUT</a:t>
            </a:r>
          </a:p>
          <a:p>
            <a:pPr>
              <a:buNone/>
            </a:pPr>
            <a:r>
              <a:rPr lang="en-IN" dirty="0" smtClean="0"/>
              <a:t>9</a:t>
            </a:r>
          </a:p>
          <a:p>
            <a:pPr>
              <a:buNone/>
            </a:pPr>
            <a:endParaRPr lang="en-IN" dirty="0" smtClean="0"/>
          </a:p>
          <a:p>
            <a:pPr>
              <a:buNone/>
            </a:pPr>
            <a:endParaRPr lang="en-IN"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762000"/>
            <a:ext cx="15172267" cy="1011936"/>
          </a:xfrm>
        </p:spPr>
        <p:txBody>
          <a:bodyPr>
            <a:normAutofit fontScale="90000"/>
          </a:bodyPr>
          <a:lstStyle/>
          <a:p>
            <a:r>
              <a:rPr lang="en-IN" dirty="0" smtClean="0"/>
              <a:t>No arguments With return type</a:t>
            </a:r>
            <a:br>
              <a:rPr lang="en-IN" dirty="0" smtClean="0"/>
            </a:br>
            <a:endParaRPr lang="en-IN" dirty="0" smtClean="0"/>
          </a:p>
        </p:txBody>
      </p:sp>
      <p:sp>
        <p:nvSpPr>
          <p:cNvPr id="3" name="Content Placeholder 2"/>
          <p:cNvSpPr>
            <a:spLocks noGrp="1"/>
          </p:cNvSpPr>
          <p:nvPr>
            <p:ph sz="quarter" idx="1"/>
          </p:nvPr>
        </p:nvSpPr>
        <p:spPr/>
        <p:txBody>
          <a:bodyPr>
            <a:normAutofit lnSpcReduction="10000"/>
          </a:bodyPr>
          <a:lstStyle/>
          <a:p>
            <a:pPr>
              <a:buNone/>
            </a:pPr>
            <a:r>
              <a:rPr lang="en-IN" dirty="0" smtClean="0"/>
              <a:t>def </a:t>
            </a:r>
            <a:r>
              <a:rPr lang="en-IN" dirty="0" err="1" smtClean="0"/>
              <a:t>sqr</a:t>
            </a:r>
            <a:r>
              <a:rPr lang="en-IN" dirty="0" smtClean="0"/>
              <a:t>():</a:t>
            </a:r>
          </a:p>
          <a:p>
            <a:pPr>
              <a:buNone/>
            </a:pPr>
            <a:r>
              <a:rPr lang="en-IN" dirty="0" smtClean="0"/>
              <a:t>	a=3</a:t>
            </a:r>
          </a:p>
          <a:p>
            <a:pPr>
              <a:buNone/>
            </a:pPr>
            <a:r>
              <a:rPr lang="en-IN" dirty="0" smtClean="0"/>
              <a:t>	s=a*a</a:t>
            </a:r>
          </a:p>
          <a:p>
            <a:pPr>
              <a:buNone/>
            </a:pPr>
            <a:r>
              <a:rPr lang="en-IN" dirty="0" smtClean="0"/>
              <a:t> 	return s</a:t>
            </a:r>
          </a:p>
          <a:p>
            <a:pPr>
              <a:buNone/>
            </a:pPr>
            <a:r>
              <a:rPr lang="en-IN" dirty="0" smtClean="0"/>
              <a:t>s=</a:t>
            </a:r>
            <a:r>
              <a:rPr lang="en-IN" dirty="0" err="1" smtClean="0"/>
              <a:t>sqr</a:t>
            </a:r>
            <a:r>
              <a:rPr lang="en-IN" dirty="0" smtClean="0"/>
              <a:t>()</a:t>
            </a:r>
          </a:p>
          <a:p>
            <a:pPr>
              <a:buNone/>
            </a:pPr>
            <a:r>
              <a:rPr lang="en-IN" dirty="0" smtClean="0"/>
              <a:t>print s</a:t>
            </a:r>
          </a:p>
          <a:p>
            <a:pPr>
              <a:buNone/>
            </a:pPr>
            <a:r>
              <a:rPr lang="en-IN" u="sng" dirty="0" smtClean="0"/>
              <a:t>OUTPUT</a:t>
            </a:r>
          </a:p>
          <a:p>
            <a:pPr>
              <a:buNone/>
            </a:pPr>
            <a:r>
              <a:rPr lang="en-IN" dirty="0" smtClean="0"/>
              <a:t>9</a:t>
            </a:r>
          </a:p>
          <a:p>
            <a:pPr>
              <a:buNone/>
            </a:pPr>
            <a:endParaRPr lang="en-IN" dirty="0" smtClean="0"/>
          </a:p>
          <a:p>
            <a:endParaRPr lang="en-IN"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762000"/>
            <a:ext cx="15172267" cy="1011936"/>
          </a:xfrm>
        </p:spPr>
        <p:txBody>
          <a:bodyPr>
            <a:normAutofit fontScale="90000"/>
          </a:bodyPr>
          <a:lstStyle/>
          <a:p>
            <a:r>
              <a:rPr lang="en-IN" dirty="0" smtClean="0"/>
              <a:t>With arguments With return type</a:t>
            </a:r>
            <a:br>
              <a:rPr lang="en-IN" dirty="0" smtClean="0"/>
            </a:br>
            <a:endParaRPr lang="en-IN" dirty="0" smtClean="0"/>
          </a:p>
        </p:txBody>
      </p:sp>
      <p:sp>
        <p:nvSpPr>
          <p:cNvPr id="3" name="Content Placeholder 2"/>
          <p:cNvSpPr>
            <a:spLocks noGrp="1"/>
          </p:cNvSpPr>
          <p:nvPr>
            <p:ph sz="quarter" idx="1"/>
          </p:nvPr>
        </p:nvSpPr>
        <p:spPr/>
        <p:txBody>
          <a:bodyPr>
            <a:normAutofit lnSpcReduction="10000"/>
          </a:bodyPr>
          <a:lstStyle/>
          <a:p>
            <a:pPr>
              <a:buNone/>
            </a:pPr>
            <a:r>
              <a:rPr lang="en-IN" dirty="0" smtClean="0"/>
              <a:t>def </a:t>
            </a:r>
            <a:r>
              <a:rPr lang="en-IN" dirty="0" err="1" smtClean="0"/>
              <a:t>sqr</a:t>
            </a:r>
            <a:r>
              <a:rPr lang="en-IN" dirty="0" smtClean="0"/>
              <a:t>(a):</a:t>
            </a:r>
          </a:p>
          <a:p>
            <a:pPr>
              <a:buNone/>
            </a:pPr>
            <a:r>
              <a:rPr lang="en-IN" dirty="0" smtClean="0"/>
              <a:t>	s=a*a</a:t>
            </a:r>
          </a:p>
          <a:p>
            <a:pPr>
              <a:buNone/>
            </a:pPr>
            <a:r>
              <a:rPr lang="en-IN" dirty="0" smtClean="0"/>
              <a:t>	return s</a:t>
            </a:r>
          </a:p>
          <a:p>
            <a:pPr>
              <a:buNone/>
            </a:pPr>
            <a:r>
              <a:rPr lang="en-IN" dirty="0" smtClean="0"/>
              <a:t>r=</a:t>
            </a:r>
            <a:r>
              <a:rPr lang="en-IN" dirty="0" err="1" smtClean="0"/>
              <a:t>sqr</a:t>
            </a:r>
            <a:r>
              <a:rPr lang="en-IN" dirty="0" smtClean="0"/>
              <a:t>(3)</a:t>
            </a:r>
          </a:p>
          <a:p>
            <a:pPr>
              <a:buNone/>
            </a:pPr>
            <a:r>
              <a:rPr lang="en-IN" dirty="0" smtClean="0"/>
              <a:t>print r</a:t>
            </a:r>
          </a:p>
          <a:p>
            <a:endParaRPr lang="en-IN" dirty="0" smtClean="0"/>
          </a:p>
          <a:p>
            <a:pPr>
              <a:buNone/>
            </a:pPr>
            <a:r>
              <a:rPr lang="en-IN" u="sng" dirty="0" smtClean="0"/>
              <a:t>OUTPUT</a:t>
            </a:r>
          </a:p>
          <a:p>
            <a:pPr>
              <a:buNone/>
            </a:pPr>
            <a:r>
              <a:rPr lang="en-IN" dirty="0" smtClean="0"/>
              <a:t>9</a:t>
            </a:r>
          </a:p>
          <a:p>
            <a:pPr>
              <a:buNone/>
            </a:pPr>
            <a:endParaRPr lang="en-IN" dirty="0" smtClean="0"/>
          </a:p>
          <a:p>
            <a:pPr>
              <a:buNone/>
            </a:pPr>
            <a:endParaRPr lang="en-IN"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p:txBody>
          <a:bodyPr/>
          <a:lstStyle/>
          <a:p>
            <a:pPr eaLnBrk="1" hangingPunct="1">
              <a:defRPr/>
            </a:pPr>
            <a:r>
              <a:rPr lang="en-US" dirty="0" smtClean="0">
                <a:solidFill>
                  <a:schemeClr val="accent1"/>
                </a:solidFill>
                <a:sym typeface="Gill Sans" charset="0"/>
              </a:rPr>
              <a:t>Multiple Parameters / Arguments</a:t>
            </a:r>
          </a:p>
        </p:txBody>
      </p:sp>
      <p:sp>
        <p:nvSpPr>
          <p:cNvPr id="36866" name="Rectangle 2"/>
          <p:cNvSpPr>
            <a:spLocks noGrp="1" noChangeArrowheads="1"/>
          </p:cNvSpPr>
          <p:nvPr>
            <p:ph sz="quarter" idx="1"/>
          </p:nvPr>
        </p:nvSpPr>
        <p:spPr>
          <a:xfrm>
            <a:off x="1155700" y="2603500"/>
            <a:ext cx="6350000" cy="5702300"/>
          </a:xfrm>
        </p:spPr>
        <p:txBody>
          <a:bodyPr>
            <a:normAutofit fontScale="92500" lnSpcReduction="10000"/>
          </a:bodyPr>
          <a:lstStyle/>
          <a:p>
            <a:pPr marL="749300" eaLnBrk="1" hangingPunct="1">
              <a:buFont typeface="Gill Sans" charset="0"/>
              <a:buChar char="•"/>
              <a:defRPr/>
            </a:pPr>
            <a:r>
              <a:rPr lang="en-US" dirty="0" smtClean="0">
                <a:solidFill>
                  <a:schemeClr val="accent1"/>
                </a:solidFill>
                <a:sym typeface="Gill Sans" charset="0"/>
              </a:rPr>
              <a:t>We can define more than one parameter in the function definition</a:t>
            </a:r>
          </a:p>
          <a:p>
            <a:pPr marL="749300" eaLnBrk="1" hangingPunct="1">
              <a:buFont typeface="Gill Sans" charset="0"/>
              <a:buChar char="•"/>
              <a:defRPr/>
            </a:pPr>
            <a:r>
              <a:rPr lang="en-US" dirty="0" smtClean="0">
                <a:solidFill>
                  <a:schemeClr val="accent1"/>
                </a:solidFill>
                <a:sym typeface="Gill Sans" charset="0"/>
              </a:rPr>
              <a:t>We simply add more arguments when we call the function</a:t>
            </a:r>
          </a:p>
          <a:p>
            <a:pPr marL="749300" eaLnBrk="1" hangingPunct="1">
              <a:buFont typeface="Gill Sans" charset="0"/>
              <a:buChar char="•"/>
              <a:defRPr/>
            </a:pPr>
            <a:r>
              <a:rPr lang="en-US" dirty="0" smtClean="0">
                <a:solidFill>
                  <a:schemeClr val="accent1"/>
                </a:solidFill>
                <a:sym typeface="Gill Sans" charset="0"/>
              </a:rPr>
              <a:t>We match the number and order of arguments and parameters</a:t>
            </a:r>
          </a:p>
        </p:txBody>
      </p:sp>
      <p:sp>
        <p:nvSpPr>
          <p:cNvPr id="36867" name="Rectangle 3"/>
          <p:cNvSpPr>
            <a:spLocks/>
          </p:cNvSpPr>
          <p:nvPr/>
        </p:nvSpPr>
        <p:spPr bwMode="auto">
          <a:xfrm>
            <a:off x="11307763" y="2819400"/>
            <a:ext cx="3924151" cy="2769989"/>
          </a:xfrm>
          <a:prstGeom prst="rect">
            <a:avLst/>
          </a:prstGeom>
          <a:noFill/>
          <a:ln w="12700">
            <a:noFill/>
            <a:miter lim="800000"/>
            <a:headEnd/>
            <a:tailEnd/>
          </a:ln>
        </p:spPr>
        <p:txBody>
          <a:bodyPr wrap="square" lIns="0" tIns="0" rIns="0" bIns="0" anchor="ctr">
            <a:spAutoFit/>
          </a:bodyPr>
          <a:lstStyle/>
          <a:p>
            <a:pPr algn="l"/>
            <a:r>
              <a:rPr lang="en-US" b="1" dirty="0">
                <a:solidFill>
                  <a:schemeClr val="accent1"/>
                </a:solidFill>
                <a:ea typeface="MS PGothic" pitchFamily="34" charset="-128"/>
              </a:rPr>
              <a:t>def </a:t>
            </a:r>
            <a:r>
              <a:rPr lang="en-US" b="1" dirty="0" err="1">
                <a:solidFill>
                  <a:schemeClr val="accent1"/>
                </a:solidFill>
                <a:ea typeface="MS PGothic" pitchFamily="34" charset="-128"/>
              </a:rPr>
              <a:t>addtwo</a:t>
            </a:r>
            <a:r>
              <a:rPr lang="en-US" b="1" dirty="0">
                <a:solidFill>
                  <a:schemeClr val="accent1"/>
                </a:solidFill>
                <a:ea typeface="MS PGothic" pitchFamily="34" charset="-128"/>
              </a:rPr>
              <a:t>(a, b):</a:t>
            </a:r>
          </a:p>
          <a:p>
            <a:pPr algn="l"/>
            <a:r>
              <a:rPr lang="en-US" b="1" dirty="0">
                <a:solidFill>
                  <a:schemeClr val="accent1"/>
                </a:solidFill>
                <a:ea typeface="MS PGothic" pitchFamily="34" charset="-128"/>
              </a:rPr>
              <a:t>    added = a + b</a:t>
            </a:r>
          </a:p>
          <a:p>
            <a:pPr algn="l"/>
            <a:r>
              <a:rPr lang="en-US" b="1" dirty="0">
                <a:solidFill>
                  <a:schemeClr val="accent1"/>
                </a:solidFill>
                <a:ea typeface="MS PGothic" pitchFamily="34" charset="-128"/>
              </a:rPr>
              <a:t>    return added</a:t>
            </a:r>
          </a:p>
          <a:p>
            <a:pPr algn="l"/>
            <a:r>
              <a:rPr lang="en-US" b="1" dirty="0">
                <a:solidFill>
                  <a:schemeClr val="accent1"/>
                </a:solidFill>
                <a:ea typeface="MS PGothic" pitchFamily="34" charset="-128"/>
              </a:rPr>
              <a:t>x = </a:t>
            </a:r>
            <a:r>
              <a:rPr lang="en-US" b="1" dirty="0" err="1">
                <a:solidFill>
                  <a:schemeClr val="accent1"/>
                </a:solidFill>
                <a:ea typeface="MS PGothic" pitchFamily="34" charset="-128"/>
              </a:rPr>
              <a:t>addtwo</a:t>
            </a:r>
            <a:r>
              <a:rPr lang="en-US" b="1" dirty="0">
                <a:solidFill>
                  <a:schemeClr val="accent1"/>
                </a:solidFill>
                <a:ea typeface="MS PGothic" pitchFamily="34" charset="-128"/>
              </a:rPr>
              <a:t>(3, 5)</a:t>
            </a:r>
          </a:p>
          <a:p>
            <a:pPr algn="l"/>
            <a:r>
              <a:rPr lang="en-US" b="1" dirty="0">
                <a:solidFill>
                  <a:schemeClr val="accent1"/>
                </a:solidFill>
                <a:ea typeface="MS PGothic" pitchFamily="34" charset="-128"/>
              </a:rPr>
              <a:t>print x</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p:txBody>
          <a:bodyPr/>
          <a:lstStyle/>
          <a:p>
            <a:pPr eaLnBrk="1" hangingPunct="1">
              <a:defRPr/>
            </a:pPr>
            <a:r>
              <a:rPr lang="en-US" dirty="0" smtClean="0">
                <a:solidFill>
                  <a:schemeClr val="accent1"/>
                </a:solidFill>
                <a:sym typeface="Gill Sans" charset="0"/>
              </a:rPr>
              <a:t>Variables and Parameters are Local</a:t>
            </a:r>
          </a:p>
        </p:txBody>
      </p:sp>
      <p:sp>
        <p:nvSpPr>
          <p:cNvPr id="36866" name="Rectangle 2"/>
          <p:cNvSpPr>
            <a:spLocks noGrp="1" noChangeArrowheads="1"/>
          </p:cNvSpPr>
          <p:nvPr>
            <p:ph sz="half" idx="1"/>
          </p:nvPr>
        </p:nvSpPr>
        <p:spPr>
          <a:xfrm>
            <a:off x="536448" y="4648200"/>
            <a:ext cx="7179733" cy="3422904"/>
          </a:xfrm>
        </p:spPr>
        <p:txBody>
          <a:bodyPr>
            <a:normAutofit fontScale="92500" lnSpcReduction="20000"/>
          </a:bodyPr>
          <a:lstStyle/>
          <a:p>
            <a:pPr>
              <a:buNone/>
            </a:pPr>
            <a:endParaRPr lang="en-IN" dirty="0" smtClean="0">
              <a:solidFill>
                <a:schemeClr val="accent3"/>
              </a:solidFill>
            </a:endParaRPr>
          </a:p>
          <a:p>
            <a:pPr>
              <a:buNone/>
            </a:pPr>
            <a:r>
              <a:rPr lang="en-IN" dirty="0" smtClean="0">
                <a:solidFill>
                  <a:schemeClr val="accent3"/>
                </a:solidFill>
              </a:rPr>
              <a:t>Program </a:t>
            </a:r>
          </a:p>
          <a:p>
            <a:pPr>
              <a:buNone/>
            </a:pPr>
            <a:r>
              <a:rPr lang="en-IN" dirty="0" smtClean="0"/>
              <a:t>def </a:t>
            </a:r>
            <a:r>
              <a:rPr lang="en-IN" dirty="0" err="1" smtClean="0"/>
              <a:t>sqr</a:t>
            </a:r>
            <a:r>
              <a:rPr lang="en-IN" dirty="0" smtClean="0"/>
              <a:t>(a):</a:t>
            </a:r>
          </a:p>
          <a:p>
            <a:pPr>
              <a:buNone/>
            </a:pPr>
            <a:r>
              <a:rPr lang="en-IN" dirty="0" smtClean="0"/>
              <a:t>		s=a*a</a:t>
            </a:r>
          </a:p>
          <a:p>
            <a:pPr>
              <a:buNone/>
            </a:pPr>
            <a:r>
              <a:rPr lang="en-IN" dirty="0" err="1" smtClean="0"/>
              <a:t>sqr</a:t>
            </a:r>
            <a:r>
              <a:rPr lang="en-IN" dirty="0" smtClean="0"/>
              <a:t>(3)</a:t>
            </a:r>
          </a:p>
          <a:p>
            <a:pPr>
              <a:buNone/>
            </a:pPr>
            <a:r>
              <a:rPr lang="en-IN" dirty="0" smtClean="0"/>
              <a:t>print s</a:t>
            </a:r>
          </a:p>
          <a:p>
            <a:endParaRPr lang="en-IN" dirty="0" smtClean="0"/>
          </a:p>
          <a:p>
            <a:pPr marL="749300" eaLnBrk="1" hangingPunct="1">
              <a:buFont typeface="Gill Sans" charset="0"/>
              <a:buChar char="•"/>
              <a:defRPr/>
            </a:pPr>
            <a:endParaRPr lang="en-US" dirty="0" smtClean="0">
              <a:solidFill>
                <a:schemeClr val="accent1"/>
              </a:solidFill>
              <a:sym typeface="Gill Sans" charset="0"/>
            </a:endParaRPr>
          </a:p>
        </p:txBody>
      </p:sp>
      <p:sp>
        <p:nvSpPr>
          <p:cNvPr id="4" name="Content Placeholder 3"/>
          <p:cNvSpPr>
            <a:spLocks noGrp="1"/>
          </p:cNvSpPr>
          <p:nvPr>
            <p:ph sz="half" idx="2"/>
          </p:nvPr>
        </p:nvSpPr>
        <p:spPr>
          <a:xfrm>
            <a:off x="8534400" y="4724400"/>
            <a:ext cx="7179733" cy="3346704"/>
          </a:xfrm>
        </p:spPr>
        <p:txBody>
          <a:bodyPr>
            <a:normAutofit fontScale="92500" lnSpcReduction="20000"/>
          </a:bodyPr>
          <a:lstStyle/>
          <a:p>
            <a:pPr>
              <a:buNone/>
            </a:pPr>
            <a:endParaRPr lang="en-IN" dirty="0" smtClean="0">
              <a:solidFill>
                <a:schemeClr val="accent3"/>
              </a:solidFill>
            </a:endParaRPr>
          </a:p>
          <a:p>
            <a:pPr>
              <a:buNone/>
            </a:pPr>
            <a:r>
              <a:rPr lang="en-IN" dirty="0" smtClean="0">
                <a:solidFill>
                  <a:schemeClr val="accent3"/>
                </a:solidFill>
              </a:rPr>
              <a:t>Output</a:t>
            </a:r>
            <a:endParaRPr lang="en-IN" dirty="0" smtClean="0"/>
          </a:p>
          <a:p>
            <a:pPr>
              <a:buNone/>
            </a:pPr>
            <a:r>
              <a:rPr lang="en-IN" dirty="0" err="1" smtClean="0"/>
              <a:t>NameError</a:t>
            </a:r>
            <a:r>
              <a:rPr lang="en-IN" dirty="0" smtClean="0"/>
              <a:t>: name 's' is not defined</a:t>
            </a:r>
          </a:p>
        </p:txBody>
      </p:sp>
      <p:sp>
        <p:nvSpPr>
          <p:cNvPr id="5" name="TextBox 4"/>
          <p:cNvSpPr txBox="1"/>
          <p:nvPr/>
        </p:nvSpPr>
        <p:spPr>
          <a:xfrm>
            <a:off x="508000" y="1752601"/>
            <a:ext cx="14859000" cy="2554545"/>
          </a:xfrm>
          <a:prstGeom prst="rect">
            <a:avLst/>
          </a:prstGeom>
          <a:noFill/>
        </p:spPr>
        <p:txBody>
          <a:bodyPr wrap="square" rtlCol="0">
            <a:spAutoFit/>
          </a:bodyPr>
          <a:lstStyle/>
          <a:p>
            <a:pPr marL="749300" algn="l" eaLnBrk="1" hangingPunct="1">
              <a:buFont typeface="Gill Sans" charset="0"/>
              <a:buChar char="•"/>
              <a:defRPr/>
            </a:pPr>
            <a:r>
              <a:rPr lang="en-US" sz="3200" dirty="0" smtClean="0">
                <a:solidFill>
                  <a:schemeClr val="accent1"/>
                </a:solidFill>
                <a:latin typeface="Times New Roman" pitchFamily="18" charset="0"/>
                <a:cs typeface="Times New Roman" pitchFamily="18" charset="0"/>
                <a:sym typeface="Gill Sans" charset="0"/>
              </a:rPr>
              <a:t>When you create a variable inside a </a:t>
            </a:r>
            <a:r>
              <a:rPr lang="en-US" sz="3200" dirty="0" err="1" smtClean="0">
                <a:solidFill>
                  <a:schemeClr val="accent1"/>
                </a:solidFill>
                <a:latin typeface="Times New Roman" pitchFamily="18" charset="0"/>
                <a:cs typeface="Times New Roman" pitchFamily="18" charset="0"/>
                <a:sym typeface="Gill Sans" charset="0"/>
              </a:rPr>
              <a:t>function,it</a:t>
            </a:r>
            <a:r>
              <a:rPr lang="en-US" sz="3200" dirty="0" smtClean="0">
                <a:solidFill>
                  <a:schemeClr val="accent1"/>
                </a:solidFill>
                <a:latin typeface="Times New Roman" pitchFamily="18" charset="0"/>
                <a:cs typeface="Times New Roman" pitchFamily="18" charset="0"/>
                <a:sym typeface="Gill Sans" charset="0"/>
              </a:rPr>
              <a:t> is local which means that it exists only inside the function</a:t>
            </a:r>
          </a:p>
          <a:p>
            <a:pPr marL="749300" algn="l" eaLnBrk="1" hangingPunct="1">
              <a:buFont typeface="Gill Sans" charset="0"/>
              <a:buChar char="•"/>
              <a:defRPr/>
            </a:pPr>
            <a:endParaRPr lang="en-US" sz="3200" dirty="0" smtClean="0">
              <a:solidFill>
                <a:schemeClr val="accent1"/>
              </a:solidFill>
              <a:latin typeface="Times New Roman" pitchFamily="18" charset="0"/>
              <a:cs typeface="Times New Roman" pitchFamily="18" charset="0"/>
              <a:sym typeface="Gill Sans" charset="0"/>
            </a:endParaRPr>
          </a:p>
          <a:p>
            <a:pPr marL="749300" algn="l" eaLnBrk="1" hangingPunct="1">
              <a:buFont typeface="Gill Sans" charset="0"/>
              <a:buChar char="•"/>
              <a:defRPr/>
            </a:pPr>
            <a:r>
              <a:rPr lang="en-US" sz="3200" dirty="0" smtClean="0">
                <a:solidFill>
                  <a:schemeClr val="accent1"/>
                </a:solidFill>
                <a:latin typeface="Times New Roman" pitchFamily="18" charset="0"/>
                <a:cs typeface="Times New Roman" pitchFamily="18" charset="0"/>
                <a:sym typeface="Gill Sans" charset="0"/>
              </a:rPr>
              <a:t>When </a:t>
            </a:r>
            <a:r>
              <a:rPr lang="en-US" sz="3200" dirty="0" err="1" smtClean="0">
                <a:solidFill>
                  <a:schemeClr val="accent1"/>
                </a:solidFill>
                <a:latin typeface="Times New Roman" pitchFamily="18" charset="0"/>
                <a:cs typeface="Times New Roman" pitchFamily="18" charset="0"/>
                <a:sym typeface="Gill Sans" charset="0"/>
              </a:rPr>
              <a:t>sqr</a:t>
            </a:r>
            <a:r>
              <a:rPr lang="en-US" sz="3200" dirty="0" smtClean="0">
                <a:solidFill>
                  <a:schemeClr val="accent1"/>
                </a:solidFill>
                <a:latin typeface="Times New Roman" pitchFamily="18" charset="0"/>
                <a:cs typeface="Times New Roman" pitchFamily="18" charset="0"/>
                <a:sym typeface="Gill Sans" charset="0"/>
              </a:rPr>
              <a:t>() terminates the variable s also </a:t>
            </a:r>
            <a:r>
              <a:rPr lang="en-US" sz="3200" dirty="0" err="1" smtClean="0">
                <a:solidFill>
                  <a:schemeClr val="accent1"/>
                </a:solidFill>
                <a:latin typeface="Times New Roman" pitchFamily="18" charset="0"/>
                <a:cs typeface="Times New Roman" pitchFamily="18" charset="0"/>
                <a:sym typeface="Gill Sans" charset="0"/>
              </a:rPr>
              <a:t>destroyed,if</a:t>
            </a:r>
            <a:r>
              <a:rPr lang="en-US" sz="3200" dirty="0" smtClean="0">
                <a:solidFill>
                  <a:schemeClr val="accent1"/>
                </a:solidFill>
                <a:latin typeface="Times New Roman" pitchFamily="18" charset="0"/>
                <a:cs typeface="Times New Roman" pitchFamily="18" charset="0"/>
                <a:sym typeface="Gill Sans" charset="0"/>
              </a:rPr>
              <a:t> we try to print it we get an exception</a:t>
            </a:r>
            <a:endParaRPr lang="en-US" dirty="0" smtClean="0">
              <a:solidFill>
                <a:schemeClr val="accent1"/>
              </a:solidFill>
              <a:sym typeface="Gill Sans"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p:txBody>
          <a:bodyPr/>
          <a:lstStyle/>
          <a:p>
            <a:pPr eaLnBrk="1" hangingPunct="1">
              <a:defRPr/>
            </a:pPr>
            <a:r>
              <a:rPr lang="en-US" dirty="0" smtClean="0">
                <a:solidFill>
                  <a:schemeClr val="accent1"/>
                </a:solidFill>
                <a:sym typeface="Gill Sans" charset="0"/>
              </a:rPr>
              <a:t>Variables and Parameters are Local</a:t>
            </a:r>
          </a:p>
        </p:txBody>
      </p:sp>
      <p:sp>
        <p:nvSpPr>
          <p:cNvPr id="36866" name="Rectangle 2"/>
          <p:cNvSpPr>
            <a:spLocks noGrp="1" noChangeArrowheads="1"/>
          </p:cNvSpPr>
          <p:nvPr>
            <p:ph sz="half" idx="1"/>
          </p:nvPr>
        </p:nvSpPr>
        <p:spPr>
          <a:xfrm>
            <a:off x="536448" y="4648200"/>
            <a:ext cx="7179733" cy="3422904"/>
          </a:xfrm>
        </p:spPr>
        <p:txBody>
          <a:bodyPr>
            <a:normAutofit lnSpcReduction="10000"/>
          </a:bodyPr>
          <a:lstStyle/>
          <a:p>
            <a:pPr>
              <a:buNone/>
            </a:pPr>
            <a:r>
              <a:rPr lang="en-IN" dirty="0" smtClean="0">
                <a:solidFill>
                  <a:schemeClr val="accent3"/>
                </a:solidFill>
              </a:rPr>
              <a:t>Program</a:t>
            </a:r>
          </a:p>
          <a:p>
            <a:pPr>
              <a:buNone/>
            </a:pPr>
            <a:r>
              <a:rPr lang="en-IN" dirty="0" smtClean="0"/>
              <a:t>def </a:t>
            </a:r>
            <a:r>
              <a:rPr lang="en-IN" dirty="0" err="1" smtClean="0"/>
              <a:t>sqr</a:t>
            </a:r>
            <a:r>
              <a:rPr lang="en-IN" dirty="0" smtClean="0"/>
              <a:t>(a):</a:t>
            </a:r>
          </a:p>
          <a:p>
            <a:pPr>
              <a:buNone/>
            </a:pPr>
            <a:r>
              <a:rPr lang="en-IN" dirty="0" smtClean="0"/>
              <a:t>	s=a*a</a:t>
            </a:r>
          </a:p>
          <a:p>
            <a:pPr>
              <a:buNone/>
            </a:pPr>
            <a:r>
              <a:rPr lang="en-IN" dirty="0" err="1" smtClean="0"/>
              <a:t>sqr</a:t>
            </a:r>
            <a:r>
              <a:rPr lang="en-IN" dirty="0" smtClean="0"/>
              <a:t>(3)</a:t>
            </a:r>
          </a:p>
          <a:p>
            <a:pPr>
              <a:buNone/>
            </a:pPr>
            <a:r>
              <a:rPr lang="en-IN" dirty="0" smtClean="0"/>
              <a:t>print a</a:t>
            </a:r>
          </a:p>
          <a:p>
            <a:pPr>
              <a:buNone/>
            </a:pPr>
            <a:endParaRPr lang="en-IN" dirty="0" smtClean="0"/>
          </a:p>
          <a:p>
            <a:endParaRPr lang="en-IN" dirty="0" smtClean="0"/>
          </a:p>
          <a:p>
            <a:pPr marL="749300" eaLnBrk="1" hangingPunct="1">
              <a:buFont typeface="Gill Sans" charset="0"/>
              <a:buChar char="•"/>
              <a:defRPr/>
            </a:pPr>
            <a:endParaRPr lang="en-US" dirty="0" smtClean="0">
              <a:solidFill>
                <a:schemeClr val="accent1"/>
              </a:solidFill>
              <a:sym typeface="Gill Sans" charset="0"/>
            </a:endParaRPr>
          </a:p>
        </p:txBody>
      </p:sp>
      <p:sp>
        <p:nvSpPr>
          <p:cNvPr id="4" name="Content Placeholder 3"/>
          <p:cNvSpPr>
            <a:spLocks noGrp="1"/>
          </p:cNvSpPr>
          <p:nvPr>
            <p:ph sz="half" idx="2"/>
          </p:nvPr>
        </p:nvSpPr>
        <p:spPr>
          <a:xfrm>
            <a:off x="8534400" y="4724400"/>
            <a:ext cx="7179733" cy="3346704"/>
          </a:xfrm>
        </p:spPr>
        <p:txBody>
          <a:bodyPr>
            <a:normAutofit lnSpcReduction="10000"/>
          </a:bodyPr>
          <a:lstStyle/>
          <a:p>
            <a:pPr>
              <a:buNone/>
            </a:pPr>
            <a:endParaRPr lang="en-IN" dirty="0" smtClean="0">
              <a:solidFill>
                <a:schemeClr val="accent3"/>
              </a:solidFill>
            </a:endParaRPr>
          </a:p>
          <a:p>
            <a:pPr>
              <a:buNone/>
            </a:pPr>
            <a:r>
              <a:rPr lang="en-IN" dirty="0" smtClean="0">
                <a:solidFill>
                  <a:schemeClr val="accent3"/>
                </a:solidFill>
              </a:rPr>
              <a:t>Output</a:t>
            </a:r>
          </a:p>
          <a:p>
            <a:pPr>
              <a:buNone/>
            </a:pPr>
            <a:endParaRPr lang="en-IN" dirty="0" smtClean="0"/>
          </a:p>
          <a:p>
            <a:pPr>
              <a:buNone/>
            </a:pPr>
            <a:r>
              <a:rPr lang="en-IN" dirty="0" err="1" smtClean="0"/>
              <a:t>NameError</a:t>
            </a:r>
            <a:r>
              <a:rPr lang="en-IN" dirty="0" smtClean="0"/>
              <a:t>: name 'a' is not defined</a:t>
            </a:r>
          </a:p>
        </p:txBody>
      </p:sp>
      <p:sp>
        <p:nvSpPr>
          <p:cNvPr id="5" name="TextBox 4"/>
          <p:cNvSpPr txBox="1"/>
          <p:nvPr/>
        </p:nvSpPr>
        <p:spPr>
          <a:xfrm>
            <a:off x="508000" y="1752601"/>
            <a:ext cx="14859000" cy="1569660"/>
          </a:xfrm>
          <a:prstGeom prst="rect">
            <a:avLst/>
          </a:prstGeom>
          <a:noFill/>
        </p:spPr>
        <p:txBody>
          <a:bodyPr wrap="square" rtlCol="0">
            <a:spAutoFit/>
          </a:bodyPr>
          <a:lstStyle/>
          <a:p>
            <a:pPr marL="749300" algn="l" eaLnBrk="1" hangingPunct="1">
              <a:buFont typeface="Gill Sans" charset="0"/>
              <a:buChar char="•"/>
              <a:defRPr/>
            </a:pPr>
            <a:r>
              <a:rPr lang="en-US" sz="3200" dirty="0" smtClean="0">
                <a:solidFill>
                  <a:schemeClr val="accent1"/>
                </a:solidFill>
                <a:latin typeface="Times New Roman" pitchFamily="18" charset="0"/>
                <a:cs typeface="Times New Roman" pitchFamily="18" charset="0"/>
                <a:sym typeface="Gill Sans" charset="0"/>
              </a:rPr>
              <a:t>Parameters are also local.</a:t>
            </a:r>
          </a:p>
          <a:p>
            <a:pPr marL="749300" algn="l" eaLnBrk="1" hangingPunct="1">
              <a:buFont typeface="Gill Sans" charset="0"/>
              <a:buChar char="•"/>
              <a:defRPr/>
            </a:pPr>
            <a:endParaRPr lang="en-US" sz="3200" dirty="0" smtClean="0">
              <a:solidFill>
                <a:schemeClr val="accent1"/>
              </a:solidFill>
              <a:latin typeface="Times New Roman" pitchFamily="18" charset="0"/>
              <a:cs typeface="Times New Roman" pitchFamily="18" charset="0"/>
              <a:sym typeface="Gill Sans" charset="0"/>
            </a:endParaRPr>
          </a:p>
          <a:p>
            <a:pPr marL="749300" algn="l" eaLnBrk="1" hangingPunct="1">
              <a:buFont typeface="Gill Sans" charset="0"/>
              <a:buChar char="•"/>
              <a:defRPr/>
            </a:pPr>
            <a:r>
              <a:rPr lang="en-US" sz="3200" dirty="0" smtClean="0">
                <a:solidFill>
                  <a:schemeClr val="accent1"/>
                </a:solidFill>
                <a:latin typeface="Times New Roman" pitchFamily="18" charset="0"/>
                <a:cs typeface="Times New Roman" pitchFamily="18" charset="0"/>
                <a:sym typeface="Gill Sans" charset="0"/>
              </a:rPr>
              <a:t>For </a:t>
            </a:r>
            <a:r>
              <a:rPr lang="en-US" sz="3200" dirty="0" err="1" smtClean="0">
                <a:solidFill>
                  <a:schemeClr val="accent1"/>
                </a:solidFill>
                <a:latin typeface="Times New Roman" pitchFamily="18" charset="0"/>
                <a:cs typeface="Times New Roman" pitchFamily="18" charset="0"/>
                <a:sym typeface="Gill Sans" charset="0"/>
              </a:rPr>
              <a:t>example,outside</a:t>
            </a:r>
            <a:r>
              <a:rPr lang="en-US" sz="3200" dirty="0" smtClean="0">
                <a:solidFill>
                  <a:schemeClr val="accent1"/>
                </a:solidFill>
                <a:latin typeface="Times New Roman" pitchFamily="18" charset="0"/>
                <a:cs typeface="Times New Roman" pitchFamily="18" charset="0"/>
                <a:sym typeface="Gill Sans" charset="0"/>
              </a:rPr>
              <a:t> </a:t>
            </a:r>
            <a:r>
              <a:rPr lang="en-US" sz="3200" dirty="0" err="1" smtClean="0">
                <a:solidFill>
                  <a:schemeClr val="accent1"/>
                </a:solidFill>
                <a:latin typeface="Times New Roman" pitchFamily="18" charset="0"/>
                <a:cs typeface="Times New Roman" pitchFamily="18" charset="0"/>
                <a:sym typeface="Gill Sans" charset="0"/>
              </a:rPr>
              <a:t>sqr</a:t>
            </a:r>
            <a:r>
              <a:rPr lang="en-US" sz="3200" dirty="0" smtClean="0">
                <a:solidFill>
                  <a:schemeClr val="accent1"/>
                </a:solidFill>
                <a:latin typeface="Times New Roman" pitchFamily="18" charset="0"/>
                <a:cs typeface="Times New Roman" pitchFamily="18" charset="0"/>
                <a:sym typeface="Gill Sans" charset="0"/>
              </a:rPr>
              <a:t>() there is no such thing as ‘a’</a:t>
            </a:r>
            <a:endParaRPr lang="en-US" dirty="0" smtClean="0">
              <a:solidFill>
                <a:schemeClr val="accent1"/>
              </a:solidFill>
              <a:sym typeface="Gill Sans"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Scope &amp; Life of variable</a:t>
            </a:r>
            <a:endParaRPr lang="en-US" dirty="0">
              <a:solidFill>
                <a:schemeClr val="accent2">
                  <a:lumMod val="50000"/>
                </a:schemeClr>
              </a:solidFill>
            </a:endParaRPr>
          </a:p>
        </p:txBody>
      </p:sp>
      <p:sp>
        <p:nvSpPr>
          <p:cNvPr id="3" name="Content Placeholder 2"/>
          <p:cNvSpPr>
            <a:spLocks noGrp="1"/>
          </p:cNvSpPr>
          <p:nvPr>
            <p:ph sz="half" idx="1"/>
          </p:nvPr>
        </p:nvSpPr>
        <p:spPr>
          <a:xfrm>
            <a:off x="536448" y="1828800"/>
            <a:ext cx="7896352" cy="6242304"/>
          </a:xfrm>
        </p:spPr>
        <p:txBody>
          <a:bodyPr>
            <a:normAutofit/>
          </a:bodyPr>
          <a:lstStyle/>
          <a:p>
            <a:pPr>
              <a:buNone/>
            </a:pPr>
            <a:r>
              <a:rPr lang="en-US" sz="3200" dirty="0" smtClean="0">
                <a:solidFill>
                  <a:schemeClr val="accent2">
                    <a:lumMod val="50000"/>
                  </a:schemeClr>
                </a:solidFill>
              </a:rPr>
              <a:t>Program</a:t>
            </a:r>
          </a:p>
          <a:p>
            <a:pPr>
              <a:buNone/>
            </a:pPr>
            <a:endParaRPr lang="en-US" sz="3200" dirty="0" smtClean="0"/>
          </a:p>
          <a:p>
            <a:pPr>
              <a:buNone/>
            </a:pPr>
            <a:r>
              <a:rPr lang="en-US" sz="3200" dirty="0" smtClean="0"/>
              <a:t>def </a:t>
            </a:r>
            <a:r>
              <a:rPr lang="en-US" sz="3200" dirty="0" err="1" smtClean="0"/>
              <a:t>my_func</a:t>
            </a:r>
            <a:r>
              <a:rPr lang="en-US" sz="3200" dirty="0" smtClean="0"/>
              <a:t>(): </a:t>
            </a:r>
          </a:p>
          <a:p>
            <a:pPr>
              <a:buNone/>
            </a:pPr>
            <a:r>
              <a:rPr lang="en-US" sz="3200" dirty="0" smtClean="0"/>
              <a:t>	x = 10 </a:t>
            </a:r>
          </a:p>
          <a:p>
            <a:pPr>
              <a:buNone/>
            </a:pPr>
            <a:r>
              <a:rPr lang="en-US" sz="3200" dirty="0" smtClean="0"/>
              <a:t>	print("Value inside function:",x) </a:t>
            </a:r>
          </a:p>
          <a:p>
            <a:pPr>
              <a:buNone/>
            </a:pPr>
            <a:r>
              <a:rPr lang="en-US" sz="3200" dirty="0" smtClean="0"/>
              <a:t>x = 20 </a:t>
            </a:r>
          </a:p>
          <a:p>
            <a:pPr>
              <a:buNone/>
            </a:pPr>
            <a:r>
              <a:rPr lang="en-US" sz="3200" dirty="0" err="1" smtClean="0"/>
              <a:t>my_func</a:t>
            </a:r>
            <a:r>
              <a:rPr lang="en-US" sz="3200" dirty="0" smtClean="0"/>
              <a:t>() </a:t>
            </a:r>
          </a:p>
          <a:p>
            <a:pPr>
              <a:buNone/>
            </a:pPr>
            <a:r>
              <a:rPr lang="en-US" sz="3200" dirty="0" smtClean="0"/>
              <a:t>print("Value outside function:",x)</a:t>
            </a:r>
            <a:endParaRPr lang="en-US" sz="3200" dirty="0"/>
          </a:p>
        </p:txBody>
      </p:sp>
      <p:sp>
        <p:nvSpPr>
          <p:cNvPr id="4" name="Content Placeholder 3"/>
          <p:cNvSpPr>
            <a:spLocks noGrp="1"/>
          </p:cNvSpPr>
          <p:nvPr>
            <p:ph sz="half" idx="2"/>
          </p:nvPr>
        </p:nvSpPr>
        <p:spPr/>
        <p:txBody>
          <a:bodyPr/>
          <a:lstStyle/>
          <a:p>
            <a:endParaRPr lang="en-US" dirty="0" smtClean="0"/>
          </a:p>
          <a:p>
            <a:pPr>
              <a:buNone/>
            </a:pPr>
            <a:r>
              <a:rPr lang="en-US" dirty="0" smtClean="0">
                <a:solidFill>
                  <a:schemeClr val="accent2">
                    <a:lumMod val="50000"/>
                  </a:schemeClr>
                </a:solidFill>
              </a:rPr>
              <a:t>Output</a:t>
            </a:r>
          </a:p>
          <a:p>
            <a:pPr>
              <a:buNone/>
            </a:pPr>
            <a:r>
              <a:rPr lang="en-US" dirty="0" smtClean="0"/>
              <a:t>	Value inside function: 10 Value outside function: 20</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linds(horizontal)">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ym typeface="Gill Sans" charset="0"/>
              </a:rPr>
              <a:t>Fruitful Functions</a:t>
            </a:r>
            <a:endParaRPr lang="en-IN" dirty="0"/>
          </a:p>
        </p:txBody>
      </p:sp>
      <p:sp>
        <p:nvSpPr>
          <p:cNvPr id="3" name="Content Placeholder 2"/>
          <p:cNvSpPr>
            <a:spLocks noGrp="1"/>
          </p:cNvSpPr>
          <p:nvPr>
            <p:ph sz="quarter" idx="1"/>
          </p:nvPr>
        </p:nvSpPr>
        <p:spPr/>
        <p:txBody>
          <a:bodyPr>
            <a:normAutofit fontScale="77500" lnSpcReduction="20000"/>
          </a:bodyPr>
          <a:lstStyle/>
          <a:p>
            <a:r>
              <a:rPr lang="en-US" dirty="0" smtClean="0">
                <a:sym typeface="Gill Sans" charset="0"/>
              </a:rPr>
              <a:t>Functions that return values are "fruitful" functions</a:t>
            </a:r>
          </a:p>
          <a:p>
            <a:pPr>
              <a:buNone/>
            </a:pPr>
            <a:endParaRPr lang="en-US" dirty="0" smtClean="0">
              <a:sym typeface="Gill Sans" charset="0"/>
            </a:endParaRPr>
          </a:p>
          <a:p>
            <a:r>
              <a:rPr lang="en-US" dirty="0" smtClean="0">
                <a:solidFill>
                  <a:schemeClr val="tx1">
                    <a:lumMod val="75000"/>
                  </a:schemeClr>
                </a:solidFill>
              </a:rPr>
              <a:t>A </a:t>
            </a:r>
            <a:r>
              <a:rPr lang="ja-JP" altLang="en-US" smtClean="0">
                <a:solidFill>
                  <a:schemeClr val="tx1">
                    <a:lumMod val="75000"/>
                  </a:schemeClr>
                </a:solidFill>
                <a:latin typeface="Arial" pitchFamily="34" charset="0"/>
              </a:rPr>
              <a:t>“</a:t>
            </a:r>
            <a:r>
              <a:rPr lang="en-US" altLang="ja-JP" dirty="0" smtClean="0">
                <a:solidFill>
                  <a:schemeClr val="accent2">
                    <a:lumMod val="25000"/>
                  </a:schemeClr>
                </a:solidFill>
              </a:rPr>
              <a:t>fruitful</a:t>
            </a:r>
            <a:r>
              <a:rPr lang="ja-JP" altLang="en-US" smtClean="0">
                <a:solidFill>
                  <a:schemeClr val="accent2">
                    <a:lumMod val="25000"/>
                  </a:schemeClr>
                </a:solidFill>
                <a:latin typeface="Arial" pitchFamily="34" charset="0"/>
              </a:rPr>
              <a:t>”</a:t>
            </a:r>
            <a:r>
              <a:rPr lang="en-US" altLang="ja-JP" dirty="0" smtClean="0">
                <a:solidFill>
                  <a:schemeClr val="accent2">
                    <a:lumMod val="25000"/>
                  </a:schemeClr>
                </a:solidFill>
              </a:rPr>
              <a:t> function </a:t>
            </a:r>
            <a:r>
              <a:rPr lang="en-US" altLang="ja-JP" dirty="0" smtClean="0">
                <a:solidFill>
                  <a:schemeClr val="tx1">
                    <a:lumMod val="75000"/>
                  </a:schemeClr>
                </a:solidFill>
              </a:rPr>
              <a:t>is one that produces a result (or return value)</a:t>
            </a:r>
          </a:p>
          <a:p>
            <a:pPr>
              <a:buNone/>
            </a:pPr>
            <a:r>
              <a:rPr lang="en-US" u="sng" dirty="0" smtClean="0">
                <a:solidFill>
                  <a:schemeClr val="accent3"/>
                </a:solidFill>
                <a:sym typeface="Gill Sans" charset="0"/>
              </a:rPr>
              <a:t>Program</a:t>
            </a:r>
          </a:p>
          <a:p>
            <a:pPr>
              <a:buNone/>
            </a:pPr>
            <a:r>
              <a:rPr lang="en-IN" dirty="0" smtClean="0"/>
              <a:t>def </a:t>
            </a:r>
            <a:r>
              <a:rPr lang="en-IN" dirty="0" err="1" smtClean="0"/>
              <a:t>sqr</a:t>
            </a:r>
            <a:r>
              <a:rPr lang="en-IN" dirty="0" smtClean="0"/>
              <a:t>(a):</a:t>
            </a:r>
          </a:p>
          <a:p>
            <a:pPr>
              <a:buNone/>
            </a:pPr>
            <a:r>
              <a:rPr lang="en-IN" dirty="0" smtClean="0"/>
              <a:t>	s=a*a</a:t>
            </a:r>
          </a:p>
          <a:p>
            <a:pPr>
              <a:buNone/>
            </a:pPr>
            <a:r>
              <a:rPr lang="en-IN" dirty="0" smtClean="0"/>
              <a:t>	return s</a:t>
            </a:r>
          </a:p>
          <a:p>
            <a:pPr>
              <a:buNone/>
            </a:pPr>
            <a:r>
              <a:rPr lang="en-IN" dirty="0" smtClean="0"/>
              <a:t>r=</a:t>
            </a:r>
            <a:r>
              <a:rPr lang="en-IN" dirty="0" err="1" smtClean="0"/>
              <a:t>sqr</a:t>
            </a:r>
            <a:r>
              <a:rPr lang="en-IN" dirty="0" smtClean="0"/>
              <a:t>(3)</a:t>
            </a:r>
          </a:p>
          <a:p>
            <a:pPr>
              <a:buNone/>
            </a:pPr>
            <a:r>
              <a:rPr lang="en-IN" dirty="0" smtClean="0"/>
              <a:t>print r</a:t>
            </a:r>
          </a:p>
          <a:p>
            <a:endParaRPr lang="en-IN" dirty="0" smtClean="0"/>
          </a:p>
          <a:p>
            <a:pPr>
              <a:buNone/>
            </a:pPr>
            <a:r>
              <a:rPr lang="en-IN" u="sng" dirty="0" smtClean="0">
                <a:solidFill>
                  <a:schemeClr val="accent3"/>
                </a:solidFill>
              </a:rPr>
              <a:t>OUTPUT</a:t>
            </a:r>
          </a:p>
          <a:p>
            <a:pPr>
              <a:buNone/>
            </a:pPr>
            <a:r>
              <a:rPr lang="en-IN" dirty="0" smtClean="0"/>
              <a:t>9</a:t>
            </a:r>
          </a:p>
          <a:p>
            <a:pPr>
              <a:buNone/>
            </a:pPr>
            <a:endParaRPr lang="en-IN"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Grp="1" noChangeArrowheads="1"/>
          </p:cNvSpPr>
          <p:nvPr>
            <p:ph type="title"/>
          </p:nvPr>
        </p:nvSpPr>
        <p:spPr/>
        <p:txBody>
          <a:bodyPr/>
          <a:lstStyle/>
          <a:p>
            <a:pPr eaLnBrk="1" hangingPunct="1">
              <a:defRPr/>
            </a:pPr>
            <a:r>
              <a:rPr lang="en-US" dirty="0" smtClean="0">
                <a:solidFill>
                  <a:schemeClr val="accent2">
                    <a:lumMod val="25000"/>
                  </a:schemeClr>
                </a:solidFill>
                <a:sym typeface="Gill Sans" charset="0"/>
              </a:rPr>
              <a:t>Void Functions</a:t>
            </a:r>
          </a:p>
        </p:txBody>
      </p:sp>
      <p:sp>
        <p:nvSpPr>
          <p:cNvPr id="37890" name="Rectangle 2"/>
          <p:cNvSpPr>
            <a:spLocks noGrp="1" noChangeArrowheads="1"/>
          </p:cNvSpPr>
          <p:nvPr>
            <p:ph sz="half" idx="1"/>
          </p:nvPr>
        </p:nvSpPr>
        <p:spPr>
          <a:xfrm>
            <a:off x="536448" y="4800600"/>
            <a:ext cx="7179733" cy="3270504"/>
          </a:xfrm>
        </p:spPr>
        <p:txBody>
          <a:bodyPr>
            <a:normAutofit fontScale="92500" lnSpcReduction="10000"/>
          </a:bodyPr>
          <a:lstStyle/>
          <a:p>
            <a:pPr>
              <a:buNone/>
            </a:pPr>
            <a:r>
              <a:rPr lang="en-IN" dirty="0" smtClean="0">
                <a:solidFill>
                  <a:schemeClr val="accent2">
                    <a:lumMod val="25000"/>
                  </a:schemeClr>
                </a:solidFill>
              </a:rPr>
              <a:t>Program</a:t>
            </a:r>
          </a:p>
          <a:p>
            <a:pPr>
              <a:buNone/>
            </a:pPr>
            <a:r>
              <a:rPr lang="en-IN" dirty="0" smtClean="0"/>
              <a:t>def </a:t>
            </a:r>
            <a:r>
              <a:rPr lang="en-IN" dirty="0" err="1" smtClean="0"/>
              <a:t>sqr</a:t>
            </a:r>
            <a:r>
              <a:rPr lang="en-IN" dirty="0" smtClean="0"/>
              <a:t>(a):</a:t>
            </a:r>
          </a:p>
          <a:p>
            <a:pPr>
              <a:buNone/>
            </a:pPr>
            <a:r>
              <a:rPr lang="en-IN" dirty="0" smtClean="0"/>
              <a:t>	s=a*a</a:t>
            </a:r>
          </a:p>
          <a:p>
            <a:pPr>
              <a:buNone/>
            </a:pPr>
            <a:r>
              <a:rPr lang="en-IN" dirty="0" smtClean="0"/>
              <a:t>	print s</a:t>
            </a:r>
          </a:p>
          <a:p>
            <a:pPr>
              <a:buNone/>
            </a:pPr>
            <a:r>
              <a:rPr lang="en-IN" dirty="0" err="1" smtClean="0"/>
              <a:t>sqr</a:t>
            </a:r>
            <a:r>
              <a:rPr lang="en-IN" dirty="0" smtClean="0"/>
              <a:t>(3)</a:t>
            </a:r>
          </a:p>
          <a:p>
            <a:endParaRPr lang="en-IN" dirty="0" smtClean="0"/>
          </a:p>
          <a:p>
            <a:pPr marL="749300" eaLnBrk="1" hangingPunct="1">
              <a:buFont typeface="Gill Sans" charset="0"/>
              <a:buChar char="•"/>
              <a:defRPr/>
            </a:pPr>
            <a:endParaRPr lang="en-US" dirty="0" smtClean="0">
              <a:sym typeface="Gill Sans" charset="0"/>
            </a:endParaRPr>
          </a:p>
        </p:txBody>
      </p:sp>
      <p:sp>
        <p:nvSpPr>
          <p:cNvPr id="4" name="Content Placeholder 3"/>
          <p:cNvSpPr>
            <a:spLocks noGrp="1"/>
          </p:cNvSpPr>
          <p:nvPr>
            <p:ph sz="half" idx="2"/>
          </p:nvPr>
        </p:nvSpPr>
        <p:spPr>
          <a:xfrm>
            <a:off x="8534400" y="6172200"/>
            <a:ext cx="7179733" cy="1898904"/>
          </a:xfrm>
        </p:spPr>
        <p:txBody>
          <a:bodyPr>
            <a:normAutofit fontScale="92500" lnSpcReduction="10000"/>
          </a:bodyPr>
          <a:lstStyle/>
          <a:p>
            <a:pPr>
              <a:buNone/>
            </a:pPr>
            <a:r>
              <a:rPr lang="en-IN" u="sng" dirty="0" smtClean="0">
                <a:solidFill>
                  <a:schemeClr val="accent2">
                    <a:lumMod val="25000"/>
                  </a:schemeClr>
                </a:solidFill>
              </a:rPr>
              <a:t>OUTPUT</a:t>
            </a:r>
          </a:p>
          <a:p>
            <a:pPr>
              <a:buNone/>
            </a:pPr>
            <a:r>
              <a:rPr lang="en-IN" dirty="0" smtClean="0"/>
              <a:t>9</a:t>
            </a:r>
          </a:p>
          <a:p>
            <a:endParaRPr lang="en-IN" dirty="0"/>
          </a:p>
        </p:txBody>
      </p:sp>
      <p:sp>
        <p:nvSpPr>
          <p:cNvPr id="5" name="TextBox 4"/>
          <p:cNvSpPr txBox="1"/>
          <p:nvPr/>
        </p:nvSpPr>
        <p:spPr>
          <a:xfrm>
            <a:off x="431800" y="1828799"/>
            <a:ext cx="15163800" cy="1754326"/>
          </a:xfrm>
          <a:prstGeom prst="rect">
            <a:avLst/>
          </a:prstGeom>
          <a:noFill/>
        </p:spPr>
        <p:txBody>
          <a:bodyPr wrap="square" rtlCol="0">
            <a:spAutoFit/>
          </a:bodyPr>
          <a:lstStyle/>
          <a:p>
            <a:pPr marL="749300" algn="just" eaLnBrk="1" hangingPunct="1">
              <a:buFont typeface="Gill Sans" charset="0"/>
              <a:buChar char="•"/>
              <a:defRPr/>
            </a:pPr>
            <a:r>
              <a:rPr lang="en-US" dirty="0" smtClean="0">
                <a:solidFill>
                  <a:schemeClr val="tx1"/>
                </a:solidFill>
                <a:latin typeface="Times New Roman" pitchFamily="18" charset="0"/>
                <a:cs typeface="Times New Roman" pitchFamily="18" charset="0"/>
                <a:sym typeface="Gill Sans" charset="0"/>
              </a:rPr>
              <a:t>When a function does not return a value, we call it a "void" function</a:t>
            </a:r>
          </a:p>
          <a:p>
            <a:pPr marL="749300" algn="just" eaLnBrk="1" hangingPunct="1">
              <a:buFont typeface="Gill Sans" charset="0"/>
              <a:buChar char="•"/>
              <a:defRPr/>
            </a:pPr>
            <a:r>
              <a:rPr lang="en-US" dirty="0" smtClean="0">
                <a:solidFill>
                  <a:schemeClr val="tx1"/>
                </a:solidFill>
                <a:latin typeface="Times New Roman" pitchFamily="18" charset="0"/>
                <a:cs typeface="Times New Roman" pitchFamily="18" charset="0"/>
                <a:sym typeface="Gill Sans" charset="0"/>
              </a:rPr>
              <a:t>Void functions might display something on the screen, but they don’t have a 		return value</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Functions?</a:t>
            </a:r>
            <a:endParaRPr lang="en-US" dirty="0"/>
          </a:p>
        </p:txBody>
      </p:sp>
      <p:pic>
        <p:nvPicPr>
          <p:cNvPr id="134146" name="Picture 2"/>
          <p:cNvPicPr>
            <a:picLocks noGrp="1" noChangeAspect="1" noChangeArrowheads="1"/>
          </p:cNvPicPr>
          <p:nvPr>
            <p:ph sz="quarter" idx="1"/>
          </p:nvPr>
        </p:nvPicPr>
        <p:blipFill>
          <a:blip r:embed="rId2"/>
          <a:srcRect/>
          <a:stretch>
            <a:fillRect/>
          </a:stretch>
        </p:blipFill>
        <p:spPr bwMode="auto">
          <a:xfrm>
            <a:off x="660400" y="1905000"/>
            <a:ext cx="15087600" cy="6629400"/>
          </a:xfrm>
          <a:prstGeom prst="rect">
            <a:avLst/>
          </a:prstGeom>
          <a:noFill/>
          <a:ln w="9525">
            <a:noFill/>
            <a:miter lim="800000"/>
            <a:headEnd/>
            <a:tailEnd/>
          </a:ln>
          <a:effectLst/>
        </p:spPr>
      </p:pic>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Grp="1" noChangeArrowheads="1"/>
          </p:cNvSpPr>
          <p:nvPr>
            <p:ph type="title"/>
          </p:nvPr>
        </p:nvSpPr>
        <p:spPr/>
        <p:txBody>
          <a:bodyPr/>
          <a:lstStyle/>
          <a:p>
            <a:pPr eaLnBrk="1" hangingPunct="1">
              <a:defRPr/>
            </a:pPr>
            <a:r>
              <a:rPr lang="en-US" dirty="0" smtClean="0">
                <a:solidFill>
                  <a:schemeClr val="accent2">
                    <a:lumMod val="25000"/>
                  </a:schemeClr>
                </a:solidFill>
                <a:sym typeface="Gill Sans" charset="0"/>
              </a:rPr>
              <a:t>Void Functions</a:t>
            </a:r>
          </a:p>
        </p:txBody>
      </p:sp>
      <p:sp>
        <p:nvSpPr>
          <p:cNvPr id="37890" name="Rectangle 2"/>
          <p:cNvSpPr>
            <a:spLocks noGrp="1" noChangeArrowheads="1"/>
          </p:cNvSpPr>
          <p:nvPr>
            <p:ph sz="half" idx="1"/>
          </p:nvPr>
        </p:nvSpPr>
        <p:spPr>
          <a:xfrm>
            <a:off x="536448" y="4800600"/>
            <a:ext cx="7179733" cy="3270504"/>
          </a:xfrm>
        </p:spPr>
        <p:txBody>
          <a:bodyPr>
            <a:normAutofit fontScale="92500" lnSpcReduction="10000"/>
          </a:bodyPr>
          <a:lstStyle/>
          <a:p>
            <a:pPr>
              <a:buNone/>
            </a:pPr>
            <a:r>
              <a:rPr lang="en-IN" dirty="0" smtClean="0">
                <a:solidFill>
                  <a:schemeClr val="accent2">
                    <a:lumMod val="25000"/>
                  </a:schemeClr>
                </a:solidFill>
              </a:rPr>
              <a:t>Program</a:t>
            </a:r>
          </a:p>
          <a:p>
            <a:pPr>
              <a:buNone/>
            </a:pPr>
            <a:r>
              <a:rPr lang="en-IN" dirty="0" smtClean="0"/>
              <a:t>def </a:t>
            </a:r>
            <a:r>
              <a:rPr lang="en-IN" dirty="0" err="1" smtClean="0"/>
              <a:t>sqr</a:t>
            </a:r>
            <a:r>
              <a:rPr lang="en-IN" dirty="0" smtClean="0"/>
              <a:t>(a):</a:t>
            </a:r>
          </a:p>
          <a:p>
            <a:pPr>
              <a:buNone/>
            </a:pPr>
            <a:r>
              <a:rPr lang="en-IN" dirty="0" smtClean="0"/>
              <a:t>	s=a*a</a:t>
            </a:r>
          </a:p>
          <a:p>
            <a:pPr>
              <a:buNone/>
            </a:pPr>
            <a:r>
              <a:rPr lang="en-IN" dirty="0" smtClean="0"/>
              <a:t>r=</a:t>
            </a:r>
            <a:r>
              <a:rPr lang="en-IN" dirty="0" err="1" smtClean="0"/>
              <a:t>sqr</a:t>
            </a:r>
            <a:r>
              <a:rPr lang="en-IN" dirty="0" smtClean="0"/>
              <a:t>(3)</a:t>
            </a:r>
          </a:p>
          <a:p>
            <a:pPr>
              <a:buNone/>
            </a:pPr>
            <a:r>
              <a:rPr lang="en-IN" dirty="0" smtClean="0"/>
              <a:t>print r</a:t>
            </a:r>
          </a:p>
          <a:p>
            <a:endParaRPr lang="en-IN" dirty="0" smtClean="0"/>
          </a:p>
          <a:p>
            <a:endParaRPr lang="en-IN" dirty="0" smtClean="0"/>
          </a:p>
          <a:p>
            <a:pPr marL="749300" eaLnBrk="1" hangingPunct="1">
              <a:buFont typeface="Gill Sans" charset="0"/>
              <a:buChar char="•"/>
              <a:defRPr/>
            </a:pPr>
            <a:endParaRPr lang="en-US" dirty="0" smtClean="0">
              <a:sym typeface="Gill Sans" charset="0"/>
            </a:endParaRPr>
          </a:p>
        </p:txBody>
      </p:sp>
      <p:sp>
        <p:nvSpPr>
          <p:cNvPr id="4" name="Content Placeholder 3"/>
          <p:cNvSpPr>
            <a:spLocks noGrp="1"/>
          </p:cNvSpPr>
          <p:nvPr>
            <p:ph sz="half" idx="2"/>
          </p:nvPr>
        </p:nvSpPr>
        <p:spPr>
          <a:xfrm>
            <a:off x="8534400" y="4876800"/>
            <a:ext cx="7179733" cy="3194304"/>
          </a:xfrm>
        </p:spPr>
        <p:txBody>
          <a:bodyPr>
            <a:normAutofit fontScale="92500" lnSpcReduction="10000"/>
          </a:bodyPr>
          <a:lstStyle/>
          <a:p>
            <a:pPr>
              <a:buNone/>
            </a:pPr>
            <a:r>
              <a:rPr lang="en-IN" dirty="0" smtClean="0">
                <a:solidFill>
                  <a:schemeClr val="accent2">
                    <a:lumMod val="25000"/>
                  </a:schemeClr>
                </a:solidFill>
              </a:rPr>
              <a:t>output</a:t>
            </a:r>
          </a:p>
          <a:p>
            <a:pPr>
              <a:buNone/>
            </a:pPr>
            <a:r>
              <a:rPr lang="en-IN" dirty="0" smtClean="0"/>
              <a:t>None</a:t>
            </a:r>
          </a:p>
          <a:p>
            <a:endParaRPr lang="en-IN" dirty="0"/>
          </a:p>
        </p:txBody>
      </p:sp>
      <p:sp>
        <p:nvSpPr>
          <p:cNvPr id="5" name="TextBox 4"/>
          <p:cNvSpPr txBox="1"/>
          <p:nvPr/>
        </p:nvSpPr>
        <p:spPr>
          <a:xfrm>
            <a:off x="431800" y="1828799"/>
            <a:ext cx="15163800" cy="1754326"/>
          </a:xfrm>
          <a:prstGeom prst="rect">
            <a:avLst/>
          </a:prstGeom>
          <a:noFill/>
        </p:spPr>
        <p:txBody>
          <a:bodyPr wrap="square" rtlCol="0">
            <a:spAutoFit/>
          </a:bodyPr>
          <a:lstStyle/>
          <a:p>
            <a:pPr marL="749300" algn="just" eaLnBrk="1" hangingPunct="1">
              <a:defRPr/>
            </a:pPr>
            <a:endParaRPr lang="en-US" dirty="0" smtClean="0">
              <a:solidFill>
                <a:schemeClr val="tx1"/>
              </a:solidFill>
              <a:latin typeface="Times New Roman" pitchFamily="18" charset="0"/>
              <a:cs typeface="Times New Roman" pitchFamily="18" charset="0"/>
              <a:sym typeface="Gill Sans" charset="0"/>
            </a:endParaRPr>
          </a:p>
          <a:p>
            <a:pPr marL="749300" algn="just" eaLnBrk="1" hangingPunct="1">
              <a:buFont typeface="Gill Sans" charset="0"/>
              <a:buChar char="•"/>
              <a:defRPr/>
            </a:pPr>
            <a:r>
              <a:rPr lang="en-US" dirty="0" smtClean="0">
                <a:solidFill>
                  <a:schemeClr val="tx1"/>
                </a:solidFill>
                <a:latin typeface="Times New Roman" pitchFamily="18" charset="0"/>
                <a:cs typeface="Times New Roman" pitchFamily="18" charset="0"/>
                <a:sym typeface="Gill Sans" charset="0"/>
              </a:rPr>
              <a:t>If you try to assign the result to a variable, you get a special value called 	</a:t>
            </a:r>
            <a:r>
              <a:rPr lang="en-US" dirty="0" smtClean="0">
                <a:solidFill>
                  <a:schemeClr val="accent2">
                    <a:lumMod val="25000"/>
                  </a:schemeClr>
                </a:solidFill>
                <a:latin typeface="Times New Roman" pitchFamily="18" charset="0"/>
                <a:cs typeface="Times New Roman" pitchFamily="18" charset="0"/>
                <a:sym typeface="Gill Sans" charset="0"/>
              </a:rPr>
              <a:t>	NONE</a:t>
            </a:r>
            <a:endParaRPr lang="en-US" strike="sngStrike" dirty="0" smtClean="0">
              <a:solidFill>
                <a:schemeClr val="accent2">
                  <a:lumMod val="25000"/>
                </a:schemeClr>
              </a:solidFill>
              <a:latin typeface="Times New Roman" pitchFamily="18" charset="0"/>
              <a:cs typeface="Times New Roman" pitchFamily="18" charset="0"/>
              <a:sym typeface="Gill Sans"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Nested function</a:t>
            </a:r>
            <a:endParaRPr lang="en-IN" dirty="0"/>
          </a:p>
        </p:txBody>
      </p:sp>
      <p:sp>
        <p:nvSpPr>
          <p:cNvPr id="3" name="Content Placeholder 2"/>
          <p:cNvSpPr>
            <a:spLocks noGrp="1"/>
          </p:cNvSpPr>
          <p:nvPr>
            <p:ph sz="half" idx="1"/>
          </p:nvPr>
        </p:nvSpPr>
        <p:spPr>
          <a:xfrm>
            <a:off x="536448" y="3200400"/>
            <a:ext cx="7362952" cy="4870704"/>
          </a:xfrm>
        </p:spPr>
        <p:txBody>
          <a:bodyPr>
            <a:normAutofit fontScale="77500" lnSpcReduction="20000"/>
          </a:bodyPr>
          <a:lstStyle/>
          <a:p>
            <a:pPr>
              <a:buNone/>
            </a:pPr>
            <a:r>
              <a:rPr lang="en-US" dirty="0" smtClean="0">
                <a:solidFill>
                  <a:schemeClr val="accent2">
                    <a:lumMod val="25000"/>
                  </a:schemeClr>
                </a:solidFill>
                <a:ea typeface="MS PGothic" pitchFamily="34" charset="-128"/>
              </a:rPr>
              <a:t>PROGRAM</a:t>
            </a:r>
          </a:p>
          <a:p>
            <a:pPr>
              <a:buNone/>
            </a:pPr>
            <a:r>
              <a:rPr lang="en-US" dirty="0" smtClean="0">
                <a:solidFill>
                  <a:schemeClr val="accent1"/>
                </a:solidFill>
                <a:ea typeface="MS PGothic" pitchFamily="34" charset="-128"/>
              </a:rPr>
              <a:t>def lyrics1():</a:t>
            </a:r>
          </a:p>
          <a:p>
            <a:pPr>
              <a:buNone/>
            </a:pPr>
            <a:r>
              <a:rPr lang="en-US" dirty="0" smtClean="0">
                <a:solidFill>
                  <a:schemeClr val="accent1"/>
                </a:solidFill>
                <a:ea typeface="MS PGothic" pitchFamily="34" charset="-128"/>
              </a:rPr>
              <a:t>  print “Rain </a:t>
            </a:r>
            <a:r>
              <a:rPr lang="en-US" dirty="0" err="1" smtClean="0">
                <a:solidFill>
                  <a:schemeClr val="accent1"/>
                </a:solidFill>
                <a:ea typeface="MS PGothic" pitchFamily="34" charset="-128"/>
              </a:rPr>
              <a:t>rain</a:t>
            </a:r>
            <a:r>
              <a:rPr lang="en-US" dirty="0" smtClean="0">
                <a:solidFill>
                  <a:schemeClr val="accent1"/>
                </a:solidFill>
                <a:ea typeface="MS PGothic" pitchFamily="34" charset="-128"/>
              </a:rPr>
              <a:t> go away </a:t>
            </a:r>
            <a:r>
              <a:rPr lang="en-US" altLang="en-US" dirty="0" smtClean="0">
                <a:solidFill>
                  <a:schemeClr val="accent1"/>
                </a:solidFill>
                <a:ea typeface="MS PGothic" pitchFamily="34" charset="-128"/>
              </a:rPr>
              <a:t>”</a:t>
            </a:r>
          </a:p>
          <a:p>
            <a:pPr>
              <a:buNone/>
            </a:pPr>
            <a:endParaRPr lang="en-US" dirty="0" smtClean="0">
              <a:solidFill>
                <a:schemeClr val="accent1"/>
              </a:solidFill>
              <a:ea typeface="MS PGothic" pitchFamily="34" charset="-128"/>
            </a:endParaRPr>
          </a:p>
          <a:p>
            <a:pPr>
              <a:buNone/>
            </a:pPr>
            <a:r>
              <a:rPr lang="en-US" dirty="0" smtClean="0">
                <a:solidFill>
                  <a:schemeClr val="accent1"/>
                </a:solidFill>
                <a:ea typeface="MS PGothic" pitchFamily="34" charset="-128"/>
              </a:rPr>
              <a:t>def lyrics2():</a:t>
            </a:r>
          </a:p>
          <a:p>
            <a:pPr>
              <a:buNone/>
            </a:pPr>
            <a:r>
              <a:rPr lang="en-US" dirty="0" smtClean="0">
                <a:solidFill>
                  <a:schemeClr val="accent1"/>
                </a:solidFill>
                <a:ea typeface="MS PGothic" pitchFamily="34" charset="-128"/>
              </a:rPr>
              <a:t>	print “Twinkle </a:t>
            </a:r>
            <a:r>
              <a:rPr lang="en-US" dirty="0" err="1" smtClean="0">
                <a:solidFill>
                  <a:schemeClr val="accent1"/>
                </a:solidFill>
                <a:ea typeface="MS PGothic" pitchFamily="34" charset="-128"/>
              </a:rPr>
              <a:t>Twinkle</a:t>
            </a:r>
            <a:r>
              <a:rPr lang="en-US" dirty="0" smtClean="0">
                <a:solidFill>
                  <a:schemeClr val="accent1"/>
                </a:solidFill>
                <a:ea typeface="MS PGothic" pitchFamily="34" charset="-128"/>
              </a:rPr>
              <a:t> little star”</a:t>
            </a:r>
          </a:p>
          <a:p>
            <a:pPr>
              <a:buNone/>
            </a:pPr>
            <a:endParaRPr lang="en-US" dirty="0" smtClean="0">
              <a:solidFill>
                <a:schemeClr val="accent1"/>
              </a:solidFill>
              <a:ea typeface="MS PGothic" pitchFamily="34" charset="-128"/>
            </a:endParaRPr>
          </a:p>
          <a:p>
            <a:pPr>
              <a:buNone/>
            </a:pPr>
            <a:endParaRPr lang="en-US" b="1" dirty="0" smtClean="0">
              <a:solidFill>
                <a:schemeClr val="accent1"/>
              </a:solidFill>
              <a:ea typeface="MS PGothic" pitchFamily="34" charset="-128"/>
            </a:endParaRPr>
          </a:p>
          <a:p>
            <a:pPr>
              <a:buNone/>
            </a:pPr>
            <a:endParaRPr lang="en-IN" dirty="0" smtClean="0"/>
          </a:p>
          <a:p>
            <a:pPr>
              <a:buNone/>
            </a:pPr>
            <a:endParaRPr lang="en-IN" dirty="0"/>
          </a:p>
        </p:txBody>
      </p:sp>
      <p:sp>
        <p:nvSpPr>
          <p:cNvPr id="4" name="Content Placeholder 3"/>
          <p:cNvSpPr>
            <a:spLocks noGrp="1"/>
          </p:cNvSpPr>
          <p:nvPr>
            <p:ph sz="half" idx="2"/>
          </p:nvPr>
        </p:nvSpPr>
        <p:spPr>
          <a:xfrm>
            <a:off x="8534400" y="2743200"/>
            <a:ext cx="7179733" cy="5327904"/>
          </a:xfrm>
        </p:spPr>
        <p:txBody>
          <a:bodyPr>
            <a:normAutofit fontScale="77500" lnSpcReduction="20000"/>
          </a:bodyPr>
          <a:lstStyle/>
          <a:p>
            <a:pPr>
              <a:buNone/>
            </a:pPr>
            <a:r>
              <a:rPr lang="en-IN" dirty="0" smtClean="0"/>
              <a:t>def rhymes():</a:t>
            </a:r>
          </a:p>
          <a:p>
            <a:pPr lvl="1">
              <a:buNone/>
            </a:pPr>
            <a:r>
              <a:rPr lang="en-IN" dirty="0" smtClean="0"/>
              <a:t>	print “Nursery Rhymes”</a:t>
            </a:r>
          </a:p>
          <a:p>
            <a:pPr lvl="1">
              <a:buNone/>
            </a:pPr>
            <a:r>
              <a:rPr lang="en-IN" dirty="0" smtClean="0"/>
              <a:t>	lyrics1()</a:t>
            </a:r>
          </a:p>
          <a:p>
            <a:pPr lvl="1">
              <a:buNone/>
            </a:pPr>
            <a:r>
              <a:rPr lang="en-IN" dirty="0" smtClean="0"/>
              <a:t>	lyrics2()</a:t>
            </a:r>
          </a:p>
          <a:p>
            <a:pPr lvl="1">
              <a:buNone/>
            </a:pPr>
            <a:endParaRPr lang="en-IN" dirty="0" smtClean="0"/>
          </a:p>
          <a:p>
            <a:pPr lvl="1">
              <a:buNone/>
            </a:pPr>
            <a:r>
              <a:rPr lang="en-IN" dirty="0" smtClean="0"/>
              <a:t>rhymes()</a:t>
            </a:r>
          </a:p>
          <a:p>
            <a:pPr lvl="1">
              <a:buNone/>
            </a:pPr>
            <a:endParaRPr lang="en-IN" dirty="0" smtClean="0"/>
          </a:p>
          <a:p>
            <a:pPr lvl="1">
              <a:buNone/>
            </a:pPr>
            <a:r>
              <a:rPr lang="en-IN" dirty="0" smtClean="0">
                <a:solidFill>
                  <a:schemeClr val="accent2">
                    <a:lumMod val="25000"/>
                  </a:schemeClr>
                </a:solidFill>
              </a:rPr>
              <a:t>Output</a:t>
            </a:r>
          </a:p>
          <a:p>
            <a:pPr lvl="1">
              <a:buNone/>
            </a:pPr>
            <a:endParaRPr lang="en-IN" dirty="0" smtClean="0"/>
          </a:p>
          <a:p>
            <a:pPr lvl="1">
              <a:buNone/>
            </a:pPr>
            <a:r>
              <a:rPr lang="en-IN" dirty="0" smtClean="0"/>
              <a:t>Nursery Rhymes</a:t>
            </a:r>
          </a:p>
          <a:p>
            <a:pPr lvl="1">
              <a:buNone/>
            </a:pPr>
            <a:r>
              <a:rPr lang="en-IN" dirty="0" smtClean="0"/>
              <a:t>Rain </a:t>
            </a:r>
            <a:r>
              <a:rPr lang="en-IN" dirty="0" err="1" smtClean="0"/>
              <a:t>rain</a:t>
            </a:r>
            <a:r>
              <a:rPr lang="en-IN" dirty="0" smtClean="0"/>
              <a:t> go away</a:t>
            </a:r>
          </a:p>
          <a:p>
            <a:pPr lvl="1">
              <a:buNone/>
            </a:pPr>
            <a:r>
              <a:rPr lang="en-IN" dirty="0" smtClean="0"/>
              <a:t>Twinkle </a:t>
            </a:r>
            <a:r>
              <a:rPr lang="en-IN" dirty="0" err="1" smtClean="0"/>
              <a:t>Twinkle</a:t>
            </a:r>
            <a:r>
              <a:rPr lang="en-IN" dirty="0" smtClean="0"/>
              <a:t> little star </a:t>
            </a:r>
          </a:p>
          <a:p>
            <a:pPr lvl="1">
              <a:buNone/>
            </a:pPr>
            <a:endParaRPr lang="en-IN" dirty="0"/>
          </a:p>
        </p:txBody>
      </p:sp>
      <p:sp>
        <p:nvSpPr>
          <p:cNvPr id="6" name="TextBox 5"/>
          <p:cNvSpPr txBox="1"/>
          <p:nvPr/>
        </p:nvSpPr>
        <p:spPr>
          <a:xfrm>
            <a:off x="660400" y="1981201"/>
            <a:ext cx="15011400" cy="1200329"/>
          </a:xfrm>
          <a:prstGeom prst="rect">
            <a:avLst/>
          </a:prstGeom>
          <a:noFill/>
        </p:spPr>
        <p:txBody>
          <a:bodyPr wrap="square" rtlCol="0">
            <a:spAutoFit/>
          </a:bodyPr>
          <a:lstStyle/>
          <a:p>
            <a:pPr algn="just"/>
            <a:r>
              <a:rPr lang="en-IN" b="1" dirty="0" smtClean="0">
                <a:solidFill>
                  <a:schemeClr val="tx2"/>
                </a:solidFill>
              </a:rPr>
              <a:t>Once function is defined ,it can use inside another function.</a:t>
            </a:r>
          </a:p>
          <a:p>
            <a:endParaRPr lang="en-IN"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Tutorial</a:t>
            </a:r>
            <a:endParaRPr lang="en-IN" dirty="0"/>
          </a:p>
        </p:txBody>
      </p:sp>
      <p:sp>
        <p:nvSpPr>
          <p:cNvPr id="3" name="Content Placeholder 2"/>
          <p:cNvSpPr>
            <a:spLocks noGrp="1"/>
          </p:cNvSpPr>
          <p:nvPr>
            <p:ph sz="quarter" idx="1"/>
          </p:nvPr>
        </p:nvSpPr>
        <p:spPr/>
        <p:txBody>
          <a:bodyPr>
            <a:normAutofit lnSpcReduction="10000"/>
          </a:bodyPr>
          <a:lstStyle/>
          <a:p>
            <a:pPr>
              <a:buNone/>
            </a:pPr>
            <a:r>
              <a:rPr lang="en-US" dirty="0" smtClean="0"/>
              <a:t>Multiply two numbers</a:t>
            </a:r>
          </a:p>
          <a:p>
            <a:pPr>
              <a:buNone/>
            </a:pPr>
            <a:r>
              <a:rPr lang="en-US" dirty="0" smtClean="0"/>
              <a:t>Set I</a:t>
            </a:r>
          </a:p>
          <a:p>
            <a:r>
              <a:rPr lang="en-US" dirty="0" smtClean="0"/>
              <a:t>Factorial</a:t>
            </a:r>
          </a:p>
          <a:p>
            <a:r>
              <a:rPr lang="en-US" dirty="0" smtClean="0"/>
              <a:t>Simple Calculator</a:t>
            </a:r>
          </a:p>
          <a:p>
            <a:endParaRPr lang="en-US" dirty="0" smtClean="0"/>
          </a:p>
          <a:p>
            <a:pPr>
              <a:buNone/>
            </a:pPr>
            <a:r>
              <a:rPr lang="en-US" dirty="0" smtClean="0"/>
              <a:t>Set II</a:t>
            </a:r>
          </a:p>
          <a:p>
            <a:r>
              <a:rPr lang="en-US" dirty="0" smtClean="0"/>
              <a:t>Swap two numbers</a:t>
            </a:r>
          </a:p>
          <a:p>
            <a:r>
              <a:rPr lang="en-US" dirty="0" smtClean="0"/>
              <a:t>Area of Circle Rectangle and Square</a:t>
            </a:r>
          </a:p>
          <a:p>
            <a:endParaRPr lang="en-IN"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Recursion</a:t>
            </a:r>
            <a:endParaRPr lang="en-IN" dirty="0"/>
          </a:p>
        </p:txBody>
      </p:sp>
      <p:sp>
        <p:nvSpPr>
          <p:cNvPr id="3" name="Content Placeholder 2"/>
          <p:cNvSpPr>
            <a:spLocks noGrp="1"/>
          </p:cNvSpPr>
          <p:nvPr>
            <p:ph sz="quarter" idx="1"/>
          </p:nvPr>
        </p:nvSpPr>
        <p:spPr/>
        <p:txBody>
          <a:bodyPr>
            <a:normAutofit fontScale="85000" lnSpcReduction="20000"/>
          </a:bodyPr>
          <a:lstStyle/>
          <a:p>
            <a:pPr fontAlgn="base"/>
            <a:r>
              <a:rPr lang="en-US" dirty="0" smtClean="0"/>
              <a:t>Recursion is the process of defining something in terms of itself. A physical world example would be to place two parallel mirrors facing each other. Any object in between them would be reflected recursively.</a:t>
            </a:r>
          </a:p>
          <a:p>
            <a:pPr fontAlgn="base"/>
            <a:r>
              <a:rPr lang="en-US" dirty="0" smtClean="0"/>
              <a:t>Python Recursive Function</a:t>
            </a:r>
          </a:p>
          <a:p>
            <a:pPr fontAlgn="base"/>
            <a:r>
              <a:rPr lang="en-US" dirty="0" smtClean="0"/>
              <a:t>We know that in Python, a function can call other functions. It is even possible for the function to call itself. These type of construct are termed as recursive functions.</a:t>
            </a:r>
          </a:p>
          <a:p>
            <a:pPr fontAlgn="base"/>
            <a:r>
              <a:rPr lang="en-US" dirty="0" smtClean="0"/>
              <a:t>Following is an example of recursive function to find the factorial of an integer. Factorial of a number is the product of all the integers from 1 to that number. For example, the factorial of 6 (denoted as 6!) is 1*2*3*4*5*6 = 720.</a:t>
            </a:r>
          </a:p>
          <a:p>
            <a:pPr>
              <a:buNone/>
            </a:pPr>
            <a:endParaRPr lang="en-IN"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48" y="304800"/>
            <a:ext cx="15172267" cy="1447800"/>
          </a:xfrm>
        </p:spPr>
        <p:txBody>
          <a:bodyPr>
            <a:normAutofit fontScale="90000"/>
          </a:bodyPr>
          <a:lstStyle/>
          <a:p>
            <a:r>
              <a:rPr lang="en-US" dirty="0" smtClean="0"/>
              <a:t>Example of recursive function</a:t>
            </a:r>
            <a:br>
              <a:rPr lang="en-US" dirty="0" smtClean="0"/>
            </a:br>
            <a:endParaRPr lang="en-US" dirty="0"/>
          </a:p>
        </p:txBody>
      </p:sp>
      <p:sp>
        <p:nvSpPr>
          <p:cNvPr id="3" name="Content Placeholder 2"/>
          <p:cNvSpPr>
            <a:spLocks noGrp="1"/>
          </p:cNvSpPr>
          <p:nvPr>
            <p:ph sz="half" idx="1"/>
          </p:nvPr>
        </p:nvSpPr>
        <p:spPr/>
        <p:txBody>
          <a:bodyPr>
            <a:normAutofit fontScale="77500" lnSpcReduction="20000"/>
          </a:bodyPr>
          <a:lstStyle/>
          <a:p>
            <a:pPr>
              <a:buNone/>
            </a:pPr>
            <a:r>
              <a:rPr lang="en-US" dirty="0" smtClean="0">
                <a:solidFill>
                  <a:schemeClr val="accent2">
                    <a:lumMod val="50000"/>
                  </a:schemeClr>
                </a:solidFill>
              </a:rPr>
              <a:t>Program</a:t>
            </a:r>
          </a:p>
          <a:p>
            <a:pPr>
              <a:buNone/>
            </a:pPr>
            <a:r>
              <a:rPr lang="en-US" dirty="0" smtClean="0"/>
              <a:t># An example of a recursive function to #find the factorial of a number </a:t>
            </a:r>
          </a:p>
          <a:p>
            <a:pPr>
              <a:buNone/>
            </a:pPr>
            <a:r>
              <a:rPr lang="en-US" dirty="0" smtClean="0"/>
              <a:t>def </a:t>
            </a:r>
            <a:r>
              <a:rPr lang="en-US" dirty="0" err="1" smtClean="0"/>
              <a:t>recur_fact</a:t>
            </a:r>
            <a:r>
              <a:rPr lang="en-US" dirty="0" smtClean="0"/>
              <a:t>(x):</a:t>
            </a:r>
          </a:p>
          <a:p>
            <a:pPr>
              <a:buNone/>
            </a:pPr>
            <a:r>
              <a:rPr lang="en-US" dirty="0" smtClean="0"/>
              <a:t>	if x == 1: </a:t>
            </a:r>
          </a:p>
          <a:p>
            <a:pPr>
              <a:buNone/>
            </a:pPr>
            <a:r>
              <a:rPr lang="en-US" dirty="0" smtClean="0"/>
              <a:t>		return 1 </a:t>
            </a:r>
          </a:p>
          <a:p>
            <a:pPr>
              <a:buNone/>
            </a:pPr>
            <a:r>
              <a:rPr lang="en-US" dirty="0" smtClean="0"/>
              <a:t>	else:</a:t>
            </a:r>
          </a:p>
          <a:p>
            <a:pPr>
              <a:buNone/>
            </a:pPr>
            <a:r>
              <a:rPr lang="en-US" dirty="0" smtClean="0"/>
              <a:t>		 return (x * </a:t>
            </a:r>
            <a:r>
              <a:rPr lang="en-US" dirty="0" err="1" smtClean="0"/>
              <a:t>recur_fact</a:t>
            </a:r>
            <a:r>
              <a:rPr lang="en-US" dirty="0" smtClean="0"/>
              <a:t>(x-1))</a:t>
            </a:r>
          </a:p>
          <a:p>
            <a:pPr>
              <a:buNone/>
            </a:pPr>
            <a:endParaRPr lang="en-US" dirty="0" smtClean="0"/>
          </a:p>
          <a:p>
            <a:pPr>
              <a:buNone/>
            </a:pPr>
            <a:r>
              <a:rPr lang="en-US" dirty="0" smtClean="0"/>
              <a:t>num = input("Enter a number: ") </a:t>
            </a:r>
          </a:p>
          <a:p>
            <a:pPr>
              <a:buNone/>
            </a:pPr>
            <a:r>
              <a:rPr lang="en-US" dirty="0" smtClean="0"/>
              <a:t>if num &gt;= 1: </a:t>
            </a:r>
          </a:p>
          <a:p>
            <a:pPr>
              <a:buNone/>
            </a:pPr>
            <a:r>
              <a:rPr lang="en-US" dirty="0" smtClean="0"/>
              <a:t>	print("The factorial of", num, "is", </a:t>
            </a:r>
            <a:r>
              <a:rPr lang="en-US" dirty="0" err="1" smtClean="0"/>
              <a:t>recur_fact</a:t>
            </a:r>
            <a:r>
              <a:rPr lang="en-US" dirty="0" smtClean="0"/>
              <a:t>(num))</a:t>
            </a:r>
            <a:endParaRPr lang="en-US" dirty="0"/>
          </a:p>
        </p:txBody>
      </p:sp>
      <p:sp>
        <p:nvSpPr>
          <p:cNvPr id="4" name="Content Placeholder 3"/>
          <p:cNvSpPr>
            <a:spLocks noGrp="1"/>
          </p:cNvSpPr>
          <p:nvPr>
            <p:ph sz="half" idx="2"/>
          </p:nvPr>
        </p:nvSpPr>
        <p:spPr/>
        <p:txBody>
          <a:bodyPr>
            <a:normAutofit fontScale="77500" lnSpcReduction="20000"/>
          </a:bodyPr>
          <a:lstStyle/>
          <a:p>
            <a:pPr>
              <a:buNone/>
            </a:pPr>
            <a:r>
              <a:rPr lang="en-US" dirty="0" smtClean="0">
                <a:solidFill>
                  <a:schemeClr val="accent2">
                    <a:lumMod val="50000"/>
                  </a:schemeClr>
                </a:solidFill>
              </a:rPr>
              <a:t>Output</a:t>
            </a:r>
          </a:p>
          <a:p>
            <a:pPr>
              <a:buNone/>
            </a:pPr>
            <a:r>
              <a:rPr lang="en-US" dirty="0" smtClean="0"/>
              <a:t>Enter a number: 4 </a:t>
            </a:r>
          </a:p>
          <a:p>
            <a:pPr>
              <a:buNone/>
            </a:pPr>
            <a:r>
              <a:rPr lang="en-US" dirty="0" smtClean="0"/>
              <a:t>The factorial of 4 is 24</a:t>
            </a:r>
            <a:endParaRPr lang="en-US"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Explanation</a:t>
            </a:r>
            <a:endParaRPr lang="en-US" dirty="0"/>
          </a:p>
        </p:txBody>
      </p:sp>
      <p:sp>
        <p:nvSpPr>
          <p:cNvPr id="6" name="Content Placeholder 5"/>
          <p:cNvSpPr>
            <a:spLocks noGrp="1"/>
          </p:cNvSpPr>
          <p:nvPr>
            <p:ph sz="quarter" idx="1"/>
          </p:nvPr>
        </p:nvSpPr>
        <p:spPr/>
        <p:txBody>
          <a:bodyPr/>
          <a:lstStyle/>
          <a:p>
            <a:r>
              <a:rPr lang="en-US" dirty="0" smtClean="0"/>
              <a:t>In the above example, </a:t>
            </a:r>
            <a:r>
              <a:rPr lang="en-US" dirty="0" err="1" smtClean="0"/>
              <a:t>recur_fact</a:t>
            </a:r>
            <a:r>
              <a:rPr lang="en-US" dirty="0" smtClean="0"/>
              <a:t>() is a recursive functions as it calls itself. </a:t>
            </a:r>
          </a:p>
          <a:p>
            <a:r>
              <a:rPr lang="en-US" dirty="0" smtClean="0"/>
              <a:t>When we call this function with a positive integer, it will recursively call itself by decreasing the number. </a:t>
            </a:r>
          </a:p>
          <a:p>
            <a:r>
              <a:rPr lang="en-US" dirty="0" smtClean="0"/>
              <a:t>Each function call multiples the number with the factorial of number-1 until the number is equal to one. </a:t>
            </a:r>
          </a:p>
          <a:p>
            <a:r>
              <a:rPr lang="en-US" dirty="0" smtClean="0"/>
              <a:t>This recursive call can be explained in the following steps.</a:t>
            </a:r>
            <a:endParaRPr lang="en-US"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Explanation</a:t>
            </a:r>
            <a:endParaRPr lang="en-US" dirty="0"/>
          </a:p>
        </p:txBody>
      </p:sp>
      <p:sp>
        <p:nvSpPr>
          <p:cNvPr id="3" name="Content Placeholder 2"/>
          <p:cNvSpPr>
            <a:spLocks noGrp="1"/>
          </p:cNvSpPr>
          <p:nvPr>
            <p:ph sz="quarter" idx="1"/>
          </p:nvPr>
        </p:nvSpPr>
        <p:spPr>
          <a:xfrm>
            <a:off x="536448" y="1905000"/>
            <a:ext cx="15118080" cy="6629400"/>
          </a:xfrm>
        </p:spPr>
        <p:txBody>
          <a:bodyPr>
            <a:normAutofit fontScale="77500" lnSpcReduction="20000"/>
          </a:bodyPr>
          <a:lstStyle/>
          <a:p>
            <a:r>
              <a:rPr lang="en-US" dirty="0" err="1" smtClean="0"/>
              <a:t>recur_fact</a:t>
            </a:r>
            <a:r>
              <a:rPr lang="en-US" dirty="0" smtClean="0"/>
              <a:t>(4)              # 1st call with 4</a:t>
            </a:r>
          </a:p>
          <a:p>
            <a:r>
              <a:rPr lang="en-US" dirty="0" smtClean="0"/>
              <a:t>4 * </a:t>
            </a:r>
            <a:r>
              <a:rPr lang="en-US" dirty="0" err="1" smtClean="0"/>
              <a:t>recur_fact</a:t>
            </a:r>
            <a:r>
              <a:rPr lang="en-US" dirty="0" smtClean="0"/>
              <a:t>(3)          # 2nd call with 3</a:t>
            </a:r>
          </a:p>
          <a:p>
            <a:r>
              <a:rPr lang="en-US" dirty="0" smtClean="0"/>
              <a:t>4 * 3 * </a:t>
            </a:r>
            <a:r>
              <a:rPr lang="en-US" dirty="0" err="1" smtClean="0"/>
              <a:t>recur_fact</a:t>
            </a:r>
            <a:r>
              <a:rPr lang="en-US" dirty="0" smtClean="0"/>
              <a:t>(2)      # 3rd call with 2</a:t>
            </a:r>
          </a:p>
          <a:p>
            <a:r>
              <a:rPr lang="en-US" dirty="0" smtClean="0"/>
              <a:t>4 * 3 * 2 * </a:t>
            </a:r>
            <a:r>
              <a:rPr lang="en-US" dirty="0" err="1" smtClean="0"/>
              <a:t>recur_fact</a:t>
            </a:r>
            <a:r>
              <a:rPr lang="en-US" dirty="0" smtClean="0"/>
              <a:t>(1)  # 4th call with 1</a:t>
            </a:r>
          </a:p>
          <a:p>
            <a:r>
              <a:rPr lang="en-US" dirty="0" smtClean="0"/>
              <a:t>4 * 3 * 2 * 1             		 # </a:t>
            </a:r>
            <a:r>
              <a:rPr lang="en-US" dirty="0" err="1" smtClean="0"/>
              <a:t>retrun</a:t>
            </a:r>
            <a:r>
              <a:rPr lang="en-US" dirty="0" smtClean="0"/>
              <a:t> from 4th call as number=1</a:t>
            </a:r>
          </a:p>
          <a:p>
            <a:r>
              <a:rPr lang="en-US" dirty="0" smtClean="0"/>
              <a:t>4 * 3 * 2                 		 # return from 3rd call</a:t>
            </a:r>
          </a:p>
          <a:p>
            <a:r>
              <a:rPr lang="en-US" dirty="0" smtClean="0"/>
              <a:t>4 * 6                     		 # return from 2nd call</a:t>
            </a:r>
          </a:p>
          <a:p>
            <a:r>
              <a:rPr lang="en-US" dirty="0" smtClean="0"/>
              <a:t>24                        		 # return from 1st call</a:t>
            </a:r>
          </a:p>
          <a:p>
            <a:endParaRPr lang="en-US" dirty="0" smtClean="0"/>
          </a:p>
          <a:p>
            <a:pPr>
              <a:buNone/>
            </a:pPr>
            <a:r>
              <a:rPr lang="en-US" dirty="0" smtClean="0"/>
              <a:t>		Our recursion ends when the number reduces to 1. This is called the base condition. Every recursive function must have a base condition that stops the recursion or else the function calls itself infinitely. We must avoid infinite recursion.</a:t>
            </a:r>
            <a:endParaRPr lang="en-US"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48" y="304800"/>
            <a:ext cx="15172267" cy="1447800"/>
          </a:xfrm>
        </p:spPr>
        <p:txBody>
          <a:bodyPr>
            <a:normAutofit fontScale="90000"/>
          </a:bodyPr>
          <a:lstStyle/>
          <a:p>
            <a:r>
              <a:rPr lang="en-US" dirty="0" smtClean="0"/>
              <a:t>Advantages of recursion</a:t>
            </a:r>
            <a:br>
              <a:rPr lang="en-US" dirty="0" smtClean="0"/>
            </a:br>
            <a:endParaRPr lang="en-US" dirty="0"/>
          </a:p>
        </p:txBody>
      </p:sp>
      <p:sp>
        <p:nvSpPr>
          <p:cNvPr id="3" name="Content Placeholder 2"/>
          <p:cNvSpPr>
            <a:spLocks noGrp="1"/>
          </p:cNvSpPr>
          <p:nvPr>
            <p:ph sz="quarter" idx="1"/>
          </p:nvPr>
        </p:nvSpPr>
        <p:spPr/>
        <p:txBody>
          <a:bodyPr>
            <a:normAutofit/>
          </a:bodyPr>
          <a:lstStyle/>
          <a:p>
            <a:r>
              <a:rPr lang="en-US" dirty="0" smtClean="0"/>
              <a:t>Recursive functions make the code look clean and elegant.</a:t>
            </a:r>
          </a:p>
          <a:p>
            <a:r>
              <a:rPr lang="en-US" dirty="0" smtClean="0"/>
              <a:t>A complex task can be broken down into simpler sub-problems using recursion.</a:t>
            </a:r>
          </a:p>
          <a:p>
            <a:r>
              <a:rPr lang="en-US" dirty="0" smtClean="0"/>
              <a:t>Sequence generation is easier with recursion than using some nested iteration.</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48" y="304800"/>
            <a:ext cx="15172267" cy="1828800"/>
          </a:xfrm>
        </p:spPr>
        <p:txBody>
          <a:bodyPr>
            <a:normAutofit fontScale="90000"/>
          </a:bodyPr>
          <a:lstStyle/>
          <a:p>
            <a:r>
              <a:rPr lang="en-US" dirty="0" smtClean="0"/>
              <a:t/>
            </a:r>
            <a:br>
              <a:rPr lang="en-US" dirty="0" smtClean="0"/>
            </a:br>
            <a:r>
              <a:rPr lang="en-US" dirty="0" smtClean="0"/>
              <a:t/>
            </a:r>
            <a:br>
              <a:rPr lang="en-US" dirty="0" smtClean="0"/>
            </a:br>
            <a:r>
              <a:rPr lang="en-US" dirty="0" smtClean="0"/>
              <a:t>Disadvantages of recursion</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t>Sometimes the logic behind recursion is hard to follow through.</a:t>
            </a:r>
          </a:p>
          <a:p>
            <a:r>
              <a:rPr lang="en-US" dirty="0" smtClean="0"/>
              <a:t>Recursive calls are expensive (inefficient) as they take up a lot of memory and time.</a:t>
            </a:r>
          </a:p>
          <a:p>
            <a:r>
              <a:rPr lang="en-US" dirty="0" smtClean="0"/>
              <a:t>Recursive functions are hard to debug.</a:t>
            </a:r>
          </a:p>
          <a:p>
            <a:endParaRPr lang="en-US"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Try..</a:t>
            </a:r>
            <a:endParaRPr lang="en-IN" dirty="0"/>
          </a:p>
        </p:txBody>
      </p:sp>
      <p:sp>
        <p:nvSpPr>
          <p:cNvPr id="3" name="Content Placeholder 2"/>
          <p:cNvSpPr>
            <a:spLocks noGrp="1"/>
          </p:cNvSpPr>
          <p:nvPr>
            <p:ph sz="quarter" idx="1"/>
          </p:nvPr>
        </p:nvSpPr>
        <p:spPr/>
        <p:txBody>
          <a:bodyPr/>
          <a:lstStyle/>
          <a:p>
            <a:r>
              <a:rPr lang="en-IN" dirty="0" smtClean="0"/>
              <a:t>Program to find sum of first n natural numbers using recursion</a:t>
            </a:r>
          </a:p>
          <a:p>
            <a:pPr>
              <a:buNone/>
            </a:pPr>
            <a:endParaRPr lang="en-IN" dirty="0" smtClean="0"/>
          </a:p>
          <a:p>
            <a:r>
              <a:rPr lang="en-IN" dirty="0" smtClean="0"/>
              <a:t>Program to print Fibonacci series using recursion</a:t>
            </a:r>
          </a:p>
          <a:p>
            <a:pPr>
              <a:buNone/>
            </a:pPr>
            <a:endParaRPr lang="en-IN" dirty="0" smtClean="0"/>
          </a:p>
          <a:p>
            <a:r>
              <a:rPr lang="en-IN" dirty="0" smtClean="0"/>
              <a:t>Program to find </a:t>
            </a:r>
            <a:r>
              <a:rPr lang="en-IN" dirty="0" err="1" smtClean="0"/>
              <a:t>nPr</a:t>
            </a:r>
            <a:r>
              <a:rPr lang="en-IN" dirty="0" smtClean="0"/>
              <a:t> and </a:t>
            </a:r>
            <a:r>
              <a:rPr lang="en-IN" dirty="0" err="1" smtClean="0"/>
              <a:t>nCr</a:t>
            </a:r>
            <a:endParaRPr lang="en-IN" dirty="0" smtClean="0"/>
          </a:p>
          <a:p>
            <a:pPr>
              <a:buNone/>
            </a:pPr>
            <a:endParaRPr lang="en-IN"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a:srcRect/>
          <a:stretch>
            <a:fillRect/>
          </a:stretch>
        </p:blipFill>
        <p:spPr bwMode="auto">
          <a:xfrm>
            <a:off x="279400" y="228600"/>
            <a:ext cx="15697200" cy="8305800"/>
          </a:xfrm>
          <a:prstGeom prst="rect">
            <a:avLst/>
          </a:prstGeom>
          <a:noFill/>
          <a:ln w="9525">
            <a:noFill/>
            <a:miter lim="800000"/>
            <a:headEnd/>
            <a:tailEnd/>
          </a:ln>
          <a:effectLst/>
        </p:spPr>
      </p:pic>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33122" name="Picture 2"/>
          <p:cNvPicPr>
            <a:picLocks noGrp="1" noChangeAspect="1" noChangeArrowheads="1"/>
          </p:cNvPicPr>
          <p:nvPr>
            <p:ph sz="quarter" idx="1"/>
          </p:nvPr>
        </p:nvPicPr>
        <p:blipFill>
          <a:blip r:embed="rId2"/>
          <a:srcRect/>
          <a:stretch>
            <a:fillRect/>
          </a:stretch>
        </p:blipFill>
        <p:spPr bwMode="auto">
          <a:xfrm>
            <a:off x="203200" y="381000"/>
            <a:ext cx="15773400" cy="82296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sz="quarter" idx="1"/>
          </p:nvPr>
        </p:nvPicPr>
        <p:blipFill>
          <a:blip r:embed="rId2"/>
          <a:srcRect/>
          <a:stretch>
            <a:fillRect/>
          </a:stretch>
        </p:blipFill>
        <p:spPr bwMode="auto">
          <a:xfrm>
            <a:off x="279400" y="0"/>
            <a:ext cx="15697200" cy="8534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Import example</a:t>
            </a:r>
            <a:endParaRPr lang="en-IN" dirty="0"/>
          </a:p>
        </p:txBody>
      </p:sp>
      <p:sp>
        <p:nvSpPr>
          <p:cNvPr id="3" name="Content Placeholder 2"/>
          <p:cNvSpPr>
            <a:spLocks noGrp="1"/>
          </p:cNvSpPr>
          <p:nvPr>
            <p:ph sz="quarter" idx="1"/>
          </p:nvPr>
        </p:nvSpPr>
        <p:spPr/>
        <p:txBody>
          <a:bodyPr/>
          <a:lstStyle/>
          <a:p>
            <a:pPr>
              <a:buNone/>
            </a:pPr>
            <a:r>
              <a:rPr lang="en-IN" dirty="0" smtClean="0"/>
              <a:t>For clearing output screen</a:t>
            </a:r>
          </a:p>
          <a:p>
            <a:pPr>
              <a:buNone/>
            </a:pPr>
            <a:endParaRPr lang="en-IN" dirty="0" smtClean="0"/>
          </a:p>
          <a:p>
            <a:pPr>
              <a:buNone/>
            </a:pPr>
            <a:r>
              <a:rPr lang="en-IN" dirty="0" smtClean="0"/>
              <a:t>import </a:t>
            </a:r>
            <a:r>
              <a:rPr lang="en-IN" dirty="0" err="1" smtClean="0"/>
              <a:t>os</a:t>
            </a:r>
            <a:endParaRPr lang="en-IN" dirty="0" smtClean="0"/>
          </a:p>
          <a:p>
            <a:pPr>
              <a:buNone/>
            </a:pPr>
            <a:r>
              <a:rPr lang="en-IN" dirty="0" err="1" smtClean="0"/>
              <a:t>os.system</a:t>
            </a:r>
            <a:r>
              <a:rPr lang="en-IN" dirty="0" smtClean="0"/>
              <a:t>(‘clear’)</a:t>
            </a:r>
          </a:p>
          <a:p>
            <a:pPr>
              <a:buNone/>
            </a:pPr>
            <a:endParaRPr lang="en-IN" dirty="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 statement example</a:t>
            </a:r>
            <a:endParaRPr lang="en-US" dirty="0"/>
          </a:p>
        </p:txBody>
      </p:sp>
      <p:sp>
        <p:nvSpPr>
          <p:cNvPr id="3" name="Content Placeholder 2"/>
          <p:cNvSpPr>
            <a:spLocks noGrp="1"/>
          </p:cNvSpPr>
          <p:nvPr>
            <p:ph sz="quarter" idx="1"/>
          </p:nvPr>
        </p:nvSpPr>
        <p:spPr/>
        <p:txBody>
          <a:bodyPr/>
          <a:lstStyle/>
          <a:p>
            <a:pPr fontAlgn="base">
              <a:buNone/>
            </a:pPr>
            <a:r>
              <a:rPr lang="en-US" dirty="0" smtClean="0">
                <a:solidFill>
                  <a:schemeClr val="accent2">
                    <a:lumMod val="50000"/>
                  </a:schemeClr>
                </a:solidFill>
              </a:rPr>
              <a:t>Program</a:t>
            </a:r>
          </a:p>
          <a:p>
            <a:pPr fontAlgn="base">
              <a:buNone/>
            </a:pPr>
            <a:r>
              <a:rPr lang="en-US" dirty="0" smtClean="0"/>
              <a:t># to import standard module math</a:t>
            </a:r>
          </a:p>
          <a:p>
            <a:pPr fontAlgn="base">
              <a:buNone/>
            </a:pPr>
            <a:r>
              <a:rPr lang="en-US" dirty="0" smtClean="0"/>
              <a:t> import math </a:t>
            </a:r>
          </a:p>
          <a:p>
            <a:pPr fontAlgn="base">
              <a:buNone/>
            </a:pPr>
            <a:r>
              <a:rPr lang="en-US" dirty="0" smtClean="0"/>
              <a:t>print("The value of pi is", </a:t>
            </a:r>
            <a:r>
              <a:rPr lang="en-US" dirty="0" err="1" smtClean="0"/>
              <a:t>math.pi</a:t>
            </a:r>
            <a:r>
              <a:rPr lang="en-US" dirty="0" smtClean="0"/>
              <a:t>) </a:t>
            </a:r>
          </a:p>
          <a:p>
            <a:pPr fontAlgn="base">
              <a:buNone/>
            </a:pPr>
            <a:endParaRPr lang="en-US" b="1" dirty="0" smtClean="0">
              <a:solidFill>
                <a:schemeClr val="accent2">
                  <a:lumMod val="50000"/>
                </a:schemeClr>
              </a:solidFill>
            </a:endParaRPr>
          </a:p>
          <a:p>
            <a:pPr fontAlgn="base">
              <a:buNone/>
            </a:pPr>
            <a:r>
              <a:rPr lang="en-US" b="1" dirty="0" smtClean="0">
                <a:solidFill>
                  <a:schemeClr val="accent2">
                    <a:lumMod val="50000"/>
                  </a:schemeClr>
                </a:solidFill>
              </a:rPr>
              <a:t>Output</a:t>
            </a:r>
            <a:endParaRPr lang="en-US" dirty="0" smtClean="0">
              <a:solidFill>
                <a:schemeClr val="accent2">
                  <a:lumMod val="50000"/>
                </a:schemeClr>
              </a:solidFill>
            </a:endParaRPr>
          </a:p>
          <a:p>
            <a:pPr>
              <a:buNone/>
            </a:pPr>
            <a:r>
              <a:rPr lang="en-US" dirty="0" smtClean="0"/>
              <a:t>The value of pi is 3.141592653589793</a:t>
            </a:r>
            <a:endParaRPr lang="en-US" dirty="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sz="quarter" idx="1"/>
          </p:nvPr>
        </p:nvPicPr>
        <p:blipFill>
          <a:blip r:embed="rId2"/>
          <a:srcRect/>
          <a:stretch>
            <a:fillRect/>
          </a:stretch>
        </p:blipFill>
        <p:spPr bwMode="auto">
          <a:xfrm>
            <a:off x="279400" y="0"/>
            <a:ext cx="15773400" cy="8534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sz="quarter" idx="1"/>
          </p:nvPr>
        </p:nvSpPr>
        <p:spPr/>
        <p:txBody>
          <a:bodyPr/>
          <a:lstStyle/>
          <a:p>
            <a:pPr>
              <a:buNone/>
            </a:pPr>
            <a:r>
              <a:rPr lang="en-US" smtClean="0">
                <a:solidFill>
                  <a:schemeClr val="accent2">
                    <a:lumMod val="50000"/>
                  </a:schemeClr>
                </a:solidFill>
              </a:rPr>
              <a:t>Program</a:t>
            </a:r>
          </a:p>
          <a:p>
            <a:pPr>
              <a:buNone/>
            </a:pPr>
            <a:r>
              <a:rPr lang="en-US" smtClean="0"/>
              <a:t># </a:t>
            </a:r>
            <a:r>
              <a:rPr lang="en-US" dirty="0" smtClean="0"/>
              <a:t>import only pi from math module</a:t>
            </a:r>
          </a:p>
          <a:p>
            <a:pPr>
              <a:buNone/>
            </a:pPr>
            <a:r>
              <a:rPr lang="en-US" dirty="0" smtClean="0"/>
              <a:t> from math import pi </a:t>
            </a:r>
          </a:p>
          <a:p>
            <a:pPr>
              <a:buNone/>
            </a:pPr>
            <a:r>
              <a:rPr lang="en-US" dirty="0" smtClean="0"/>
              <a:t>print("The value of pi is", pi)</a:t>
            </a:r>
          </a:p>
          <a:p>
            <a:pPr>
              <a:buNone/>
            </a:pPr>
            <a:endParaRPr lang="en-US" dirty="0" smtClean="0"/>
          </a:p>
          <a:p>
            <a:pPr fontAlgn="base">
              <a:buNone/>
            </a:pPr>
            <a:r>
              <a:rPr lang="en-US" b="1" dirty="0" smtClean="0">
                <a:solidFill>
                  <a:schemeClr val="accent2">
                    <a:lumMod val="50000"/>
                  </a:schemeClr>
                </a:solidFill>
              </a:rPr>
              <a:t>Output</a:t>
            </a:r>
            <a:endParaRPr lang="en-US" dirty="0" smtClean="0">
              <a:solidFill>
                <a:schemeClr val="accent2">
                  <a:lumMod val="50000"/>
                </a:schemeClr>
              </a:solidFill>
            </a:endParaRPr>
          </a:p>
          <a:p>
            <a:pPr>
              <a:buNone/>
            </a:pPr>
            <a:r>
              <a:rPr lang="en-US" dirty="0" smtClean="0"/>
              <a:t>The value of pi is 3.141592653589793</a:t>
            </a:r>
          </a:p>
          <a:p>
            <a:pPr>
              <a:buNone/>
            </a:pPr>
            <a:endParaRPr lang="en-US"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Functions in math module</a:t>
            </a:r>
            <a:endParaRPr lang="en-IN" dirty="0"/>
          </a:p>
        </p:txBody>
      </p:sp>
      <p:sp>
        <p:nvSpPr>
          <p:cNvPr id="4" name="Content Placeholder 3"/>
          <p:cNvSpPr>
            <a:spLocks noGrp="1"/>
          </p:cNvSpPr>
          <p:nvPr>
            <p:ph sz="quarter" idx="1"/>
          </p:nvPr>
        </p:nvSpPr>
        <p:spPr/>
        <p:txBody>
          <a:bodyPr/>
          <a:lstStyle/>
          <a:p>
            <a:pPr>
              <a:buNone/>
            </a:pPr>
            <a:r>
              <a:rPr lang="en-IN" dirty="0" smtClean="0"/>
              <a:t>displays various functions in math module</a:t>
            </a:r>
          </a:p>
          <a:p>
            <a:pPr>
              <a:buNone/>
            </a:pPr>
            <a:endParaRPr lang="en-IN" dirty="0" smtClean="0"/>
          </a:p>
          <a:p>
            <a:pPr>
              <a:buNone/>
            </a:pPr>
            <a:r>
              <a:rPr lang="en-IN" dirty="0" smtClean="0"/>
              <a:t>&gt;&gt;&gt;dir(math)</a:t>
            </a:r>
          </a:p>
          <a:p>
            <a:pPr>
              <a:buNone/>
            </a:pPr>
            <a:r>
              <a:rPr lang="en-IN" dirty="0" smtClean="0"/>
              <a:t>	</a:t>
            </a:r>
          </a:p>
          <a:p>
            <a:pPr>
              <a:buNone/>
            </a:pPr>
            <a:r>
              <a:rPr lang="en-IN" dirty="0" smtClean="0"/>
              <a:t>['__doc__', '__file__', '__name__', '</a:t>
            </a:r>
            <a:r>
              <a:rPr lang="en-IN" dirty="0" err="1" smtClean="0"/>
              <a:t>acos</a:t>
            </a:r>
            <a:r>
              <a:rPr lang="en-IN" dirty="0" smtClean="0"/>
              <a:t>', '</a:t>
            </a:r>
            <a:r>
              <a:rPr lang="en-IN" dirty="0" err="1" smtClean="0"/>
              <a:t>asin</a:t>
            </a:r>
            <a:r>
              <a:rPr lang="en-IN" dirty="0" smtClean="0"/>
              <a:t>', '</a:t>
            </a:r>
            <a:r>
              <a:rPr lang="en-IN" dirty="0" err="1" smtClean="0"/>
              <a:t>atan</a:t>
            </a:r>
            <a:r>
              <a:rPr lang="en-IN" dirty="0" smtClean="0"/>
              <a:t>', 'atan2', 'ceil', '</a:t>
            </a:r>
            <a:r>
              <a:rPr lang="en-IN" dirty="0" err="1" smtClean="0"/>
              <a:t>cos</a:t>
            </a:r>
            <a:r>
              <a:rPr lang="en-IN" dirty="0" smtClean="0"/>
              <a:t>', 'cosh', 'degrees', 'e', 'exp', '</a:t>
            </a:r>
            <a:r>
              <a:rPr lang="en-IN" dirty="0" err="1" smtClean="0"/>
              <a:t>fabs</a:t>
            </a:r>
            <a:r>
              <a:rPr lang="en-IN" dirty="0" smtClean="0"/>
              <a:t>', 'floor', '</a:t>
            </a:r>
            <a:r>
              <a:rPr lang="en-IN" dirty="0" err="1" smtClean="0"/>
              <a:t>fmod</a:t>
            </a:r>
            <a:r>
              <a:rPr lang="en-IN" dirty="0" smtClean="0"/>
              <a:t>', '</a:t>
            </a:r>
            <a:r>
              <a:rPr lang="en-IN" dirty="0" err="1" smtClean="0"/>
              <a:t>frexp</a:t>
            </a:r>
            <a:r>
              <a:rPr lang="en-IN" dirty="0" smtClean="0"/>
              <a:t>', '</a:t>
            </a:r>
            <a:r>
              <a:rPr lang="en-IN" dirty="0" err="1" smtClean="0"/>
              <a:t>hypot</a:t>
            </a:r>
            <a:r>
              <a:rPr lang="en-IN" dirty="0" smtClean="0"/>
              <a:t>', '</a:t>
            </a:r>
            <a:r>
              <a:rPr lang="en-IN" dirty="0" err="1" smtClean="0"/>
              <a:t>ldexp</a:t>
            </a:r>
            <a:r>
              <a:rPr lang="en-IN" dirty="0" smtClean="0"/>
              <a:t>', 'log', 'log10', '</a:t>
            </a:r>
            <a:r>
              <a:rPr lang="en-IN" dirty="0" err="1" smtClean="0"/>
              <a:t>modf</a:t>
            </a:r>
            <a:r>
              <a:rPr lang="en-IN" dirty="0" smtClean="0"/>
              <a:t>', 'pi', '</a:t>
            </a:r>
            <a:r>
              <a:rPr lang="en-IN" dirty="0" err="1" smtClean="0"/>
              <a:t>pow</a:t>
            </a:r>
            <a:r>
              <a:rPr lang="en-IN" dirty="0" smtClean="0"/>
              <a:t>', 'radians', 'sin', '</a:t>
            </a:r>
            <a:r>
              <a:rPr lang="en-IN" dirty="0" err="1" smtClean="0"/>
              <a:t>sinh</a:t>
            </a:r>
            <a:r>
              <a:rPr lang="en-IN" dirty="0" smtClean="0"/>
              <a:t>', '</a:t>
            </a:r>
            <a:r>
              <a:rPr lang="en-IN" dirty="0" err="1" smtClean="0"/>
              <a:t>sqrt</a:t>
            </a:r>
            <a:r>
              <a:rPr lang="en-IN" dirty="0" smtClean="0"/>
              <a:t>', 'tan', '</a:t>
            </a:r>
            <a:r>
              <a:rPr lang="en-IN" dirty="0" err="1" smtClean="0"/>
              <a:t>tanh</a:t>
            </a:r>
            <a:r>
              <a:rPr lang="en-IN" dirty="0" smtClean="0"/>
              <a:t>']</a:t>
            </a:r>
            <a:endParaRPr lang="en-IN"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4"/>
          <p:cNvSpPr>
            <a:spLocks noGrp="1"/>
          </p:cNvSpPr>
          <p:nvPr>
            <p:ph type="sldNum" sz="quarter" idx="12"/>
          </p:nvPr>
        </p:nvSpPr>
        <p:spPr>
          <a:noFill/>
        </p:spPr>
        <p:txBody>
          <a:bodyPr/>
          <a:lstStyle/>
          <a:p>
            <a:fld id="{E38A24D5-9D37-4FF2-A42C-D99F47504E17}" type="slidenum">
              <a:rPr lang="ar-SA" smtClean="0">
                <a:solidFill>
                  <a:schemeClr val="tx1">
                    <a:lumMod val="60000"/>
                    <a:lumOff val="40000"/>
                  </a:schemeClr>
                </a:solidFill>
              </a:rPr>
              <a:pPr/>
              <a:t>57</a:t>
            </a:fld>
            <a:endParaRPr lang="en-US" smtClean="0">
              <a:solidFill>
                <a:schemeClr val="tx1">
                  <a:lumMod val="60000"/>
                  <a:lumOff val="40000"/>
                </a:schemeClr>
              </a:solidFill>
            </a:endParaRPr>
          </a:p>
        </p:txBody>
      </p:sp>
      <p:sp>
        <p:nvSpPr>
          <p:cNvPr id="6149" name="Rectangle 4"/>
          <p:cNvSpPr>
            <a:spLocks noGrp="1" noChangeArrowheads="1"/>
          </p:cNvSpPr>
          <p:nvPr>
            <p:ph type="title"/>
          </p:nvPr>
        </p:nvSpPr>
        <p:spPr>
          <a:xfrm>
            <a:off x="541867" y="203201"/>
            <a:ext cx="15172267" cy="749300"/>
          </a:xfrm>
        </p:spPr>
        <p:txBody>
          <a:bodyPr>
            <a:normAutofit fontScale="90000"/>
          </a:bodyPr>
          <a:lstStyle/>
          <a:p>
            <a:r>
              <a:rPr lang="en-GB" dirty="0" smtClean="0">
                <a:solidFill>
                  <a:schemeClr val="accent2">
                    <a:lumMod val="50000"/>
                  </a:schemeClr>
                </a:solidFill>
              </a:rPr>
              <a:t>Math Functions</a:t>
            </a:r>
          </a:p>
        </p:txBody>
      </p:sp>
      <p:sp>
        <p:nvSpPr>
          <p:cNvPr id="6150" name="Text Box 7"/>
          <p:cNvSpPr txBox="1">
            <a:spLocks noChangeArrowheads="1"/>
          </p:cNvSpPr>
          <p:nvPr/>
        </p:nvSpPr>
        <p:spPr bwMode="auto">
          <a:xfrm>
            <a:off x="431800" y="2209800"/>
            <a:ext cx="15366999" cy="5948148"/>
          </a:xfrm>
          <a:prstGeom prst="rect">
            <a:avLst/>
          </a:prstGeom>
          <a:noFill/>
          <a:ln w="9525">
            <a:noFill/>
            <a:miter lim="800000"/>
            <a:headEnd/>
            <a:tailEnd/>
          </a:ln>
        </p:spPr>
        <p:txBody>
          <a:bodyPr lIns="145143" tIns="72571" rIns="145143" bIns="72571">
            <a:spAutoFit/>
          </a:bodyPr>
          <a:lstStyle/>
          <a:p>
            <a:pPr algn="just"/>
            <a:r>
              <a:rPr lang="en-GB" sz="2900" dirty="0">
                <a:solidFill>
                  <a:schemeClr val="tx1">
                    <a:lumMod val="60000"/>
                    <a:lumOff val="40000"/>
                  </a:schemeClr>
                </a:solidFill>
              </a:rPr>
              <a:t>In mathematics, you have probably seen functions like sin and log, and you have learned to evaluate expressions like </a:t>
            </a:r>
            <a:r>
              <a:rPr lang="en-GB" sz="2900" dirty="0">
                <a:solidFill>
                  <a:schemeClr val="accent2">
                    <a:lumMod val="50000"/>
                  </a:schemeClr>
                </a:solidFill>
              </a:rPr>
              <a:t>sin(pi/2)</a:t>
            </a:r>
            <a:r>
              <a:rPr lang="en-GB" sz="2900" dirty="0">
                <a:solidFill>
                  <a:schemeClr val="tx1">
                    <a:lumMod val="60000"/>
                    <a:lumOff val="40000"/>
                  </a:schemeClr>
                </a:solidFill>
              </a:rPr>
              <a:t> and </a:t>
            </a:r>
            <a:r>
              <a:rPr lang="en-GB" sz="2900" dirty="0">
                <a:solidFill>
                  <a:schemeClr val="accent2">
                    <a:lumMod val="50000"/>
                  </a:schemeClr>
                </a:solidFill>
              </a:rPr>
              <a:t>log(1/x). </a:t>
            </a:r>
            <a:endParaRPr lang="en-GB" sz="2900" dirty="0" smtClean="0">
              <a:solidFill>
                <a:schemeClr val="accent2">
                  <a:lumMod val="50000"/>
                </a:schemeClr>
              </a:solidFill>
            </a:endParaRPr>
          </a:p>
          <a:p>
            <a:pPr algn="just"/>
            <a:endParaRPr lang="en-GB" sz="2900" dirty="0" smtClean="0">
              <a:solidFill>
                <a:schemeClr val="tx1">
                  <a:lumMod val="60000"/>
                  <a:lumOff val="40000"/>
                </a:schemeClr>
              </a:solidFill>
            </a:endParaRPr>
          </a:p>
          <a:p>
            <a:pPr algn="just"/>
            <a:r>
              <a:rPr lang="en-GB" sz="2900" dirty="0" smtClean="0">
                <a:solidFill>
                  <a:schemeClr val="tx1">
                    <a:lumMod val="60000"/>
                    <a:lumOff val="40000"/>
                  </a:schemeClr>
                </a:solidFill>
              </a:rPr>
              <a:t>First</a:t>
            </a:r>
            <a:r>
              <a:rPr lang="en-GB" sz="2900" dirty="0">
                <a:solidFill>
                  <a:schemeClr val="tx1">
                    <a:lumMod val="60000"/>
                    <a:lumOff val="40000"/>
                  </a:schemeClr>
                </a:solidFill>
              </a:rPr>
              <a:t>, you evaluate the expression in parentheses (the argument). For example, pi/2 is approximately </a:t>
            </a:r>
            <a:r>
              <a:rPr lang="en-GB" sz="2900" dirty="0">
                <a:solidFill>
                  <a:schemeClr val="accent2">
                    <a:lumMod val="50000"/>
                  </a:schemeClr>
                </a:solidFill>
              </a:rPr>
              <a:t>1.571, and 1/x is 0.1 (if x happens to be</a:t>
            </a:r>
            <a:r>
              <a:rPr lang="en-US" sz="2900" dirty="0">
                <a:solidFill>
                  <a:schemeClr val="accent2">
                    <a:lumMod val="50000"/>
                  </a:schemeClr>
                </a:solidFill>
              </a:rPr>
              <a:t> 10.0)</a:t>
            </a:r>
          </a:p>
          <a:p>
            <a:pPr algn="just"/>
            <a:endParaRPr lang="en-US" sz="2900" dirty="0">
              <a:solidFill>
                <a:schemeClr val="tx1">
                  <a:lumMod val="60000"/>
                  <a:lumOff val="40000"/>
                </a:schemeClr>
              </a:solidFill>
            </a:endParaRPr>
          </a:p>
          <a:p>
            <a:pPr algn="just"/>
            <a:r>
              <a:rPr lang="en-GB" sz="2900" dirty="0">
                <a:solidFill>
                  <a:schemeClr val="tx1">
                    <a:lumMod val="60000"/>
                    <a:lumOff val="40000"/>
                  </a:schemeClr>
                </a:solidFill>
              </a:rPr>
              <a:t>Then, you evaluate the function itself, either by looking it up in a table or by performing various computations. </a:t>
            </a:r>
            <a:r>
              <a:rPr lang="en-GB" sz="2900" dirty="0">
                <a:solidFill>
                  <a:schemeClr val="accent2">
                    <a:lumMod val="50000"/>
                  </a:schemeClr>
                </a:solidFill>
              </a:rPr>
              <a:t>The sin of 1.571 is 1, and the log of 0.1 is -1 </a:t>
            </a:r>
            <a:r>
              <a:rPr lang="en-GB" sz="2900" dirty="0">
                <a:solidFill>
                  <a:schemeClr val="tx1">
                    <a:lumMod val="60000"/>
                    <a:lumOff val="40000"/>
                  </a:schemeClr>
                </a:solidFill>
              </a:rPr>
              <a:t>(assuming that log indicates the logarithm base 10).</a:t>
            </a:r>
          </a:p>
          <a:p>
            <a:pPr algn="just"/>
            <a:endParaRPr lang="en-GB" sz="2900" dirty="0">
              <a:solidFill>
                <a:schemeClr val="tx1">
                  <a:lumMod val="60000"/>
                  <a:lumOff val="40000"/>
                </a:schemeClr>
              </a:solidFill>
            </a:endParaRPr>
          </a:p>
          <a:p>
            <a:pPr algn="just"/>
            <a:r>
              <a:rPr lang="en-GB" sz="2900" dirty="0">
                <a:solidFill>
                  <a:schemeClr val="tx1">
                    <a:lumMod val="60000"/>
                    <a:lumOff val="40000"/>
                  </a:schemeClr>
                </a:solidFill>
              </a:rPr>
              <a:t>This process can be applied repeatedly to evaluate more complicated expressions like </a:t>
            </a:r>
            <a:r>
              <a:rPr lang="en-GB" sz="2900" dirty="0">
                <a:solidFill>
                  <a:schemeClr val="accent2">
                    <a:lumMod val="50000"/>
                  </a:schemeClr>
                </a:solidFill>
              </a:rPr>
              <a:t>log(1/sin(pi/2)).</a:t>
            </a:r>
          </a:p>
          <a:p>
            <a:pPr algn="just"/>
            <a:endParaRPr lang="en-GB" sz="2900" dirty="0">
              <a:solidFill>
                <a:schemeClr val="tx1">
                  <a:lumMod val="60000"/>
                  <a:lumOff val="40000"/>
                </a:schemeClr>
              </a:solidFill>
            </a:endParaRP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4"/>
          <p:cNvSpPr>
            <a:spLocks noGrp="1"/>
          </p:cNvSpPr>
          <p:nvPr>
            <p:ph type="sldNum" sz="quarter" idx="12"/>
          </p:nvPr>
        </p:nvSpPr>
        <p:spPr>
          <a:noFill/>
        </p:spPr>
        <p:txBody>
          <a:bodyPr/>
          <a:lstStyle/>
          <a:p>
            <a:fld id="{E38A24D5-9D37-4FF2-A42C-D99F47504E17}" type="slidenum">
              <a:rPr lang="ar-SA" smtClean="0">
                <a:solidFill>
                  <a:schemeClr val="tx1">
                    <a:lumMod val="60000"/>
                    <a:lumOff val="40000"/>
                  </a:schemeClr>
                </a:solidFill>
              </a:rPr>
              <a:pPr/>
              <a:t>58</a:t>
            </a:fld>
            <a:endParaRPr lang="en-US" smtClean="0">
              <a:solidFill>
                <a:schemeClr val="tx1">
                  <a:lumMod val="60000"/>
                  <a:lumOff val="40000"/>
                </a:schemeClr>
              </a:solidFill>
            </a:endParaRPr>
          </a:p>
        </p:txBody>
      </p:sp>
      <p:sp>
        <p:nvSpPr>
          <p:cNvPr id="6149" name="Rectangle 4"/>
          <p:cNvSpPr>
            <a:spLocks noGrp="1" noChangeArrowheads="1"/>
          </p:cNvSpPr>
          <p:nvPr>
            <p:ph type="title"/>
          </p:nvPr>
        </p:nvSpPr>
        <p:spPr>
          <a:xfrm>
            <a:off x="541867" y="203201"/>
            <a:ext cx="15172267" cy="749300"/>
          </a:xfrm>
        </p:spPr>
        <p:txBody>
          <a:bodyPr>
            <a:normAutofit fontScale="90000"/>
          </a:bodyPr>
          <a:lstStyle/>
          <a:p>
            <a:r>
              <a:rPr lang="en-GB" dirty="0" smtClean="0">
                <a:solidFill>
                  <a:schemeClr val="accent2">
                    <a:lumMod val="50000"/>
                  </a:schemeClr>
                </a:solidFill>
              </a:rPr>
              <a:t>Math Functions </a:t>
            </a:r>
            <a:r>
              <a:rPr lang="en-GB" dirty="0" smtClean="0"/>
              <a:t>(Cont...)</a:t>
            </a:r>
            <a:endParaRPr lang="en-GB" dirty="0" smtClean="0">
              <a:solidFill>
                <a:schemeClr val="tx1">
                  <a:lumMod val="60000"/>
                  <a:lumOff val="40000"/>
                </a:schemeClr>
              </a:solidFill>
            </a:endParaRPr>
          </a:p>
        </p:txBody>
      </p:sp>
      <p:sp>
        <p:nvSpPr>
          <p:cNvPr id="6150" name="Text Box 7"/>
          <p:cNvSpPr txBox="1">
            <a:spLocks noChangeArrowheads="1"/>
          </p:cNvSpPr>
          <p:nvPr/>
        </p:nvSpPr>
        <p:spPr bwMode="auto">
          <a:xfrm>
            <a:off x="508000" y="2286000"/>
            <a:ext cx="15366999" cy="3270492"/>
          </a:xfrm>
          <a:prstGeom prst="rect">
            <a:avLst/>
          </a:prstGeom>
          <a:noFill/>
          <a:ln w="9525">
            <a:noFill/>
            <a:miter lim="800000"/>
            <a:headEnd/>
            <a:tailEnd/>
          </a:ln>
        </p:spPr>
        <p:txBody>
          <a:bodyPr lIns="145143" tIns="72571" rIns="145143" bIns="72571">
            <a:spAutoFit/>
          </a:bodyPr>
          <a:lstStyle/>
          <a:p>
            <a:pPr algn="just"/>
            <a:endParaRPr lang="en-GB" sz="2900" dirty="0">
              <a:solidFill>
                <a:schemeClr val="tx1">
                  <a:lumMod val="60000"/>
                  <a:lumOff val="40000"/>
                </a:schemeClr>
              </a:solidFill>
            </a:endParaRPr>
          </a:p>
          <a:p>
            <a:pPr algn="just"/>
            <a:r>
              <a:rPr lang="en-GB" sz="2900" dirty="0">
                <a:solidFill>
                  <a:schemeClr val="tx1">
                    <a:lumMod val="60000"/>
                    <a:lumOff val="40000"/>
                  </a:schemeClr>
                </a:solidFill>
              </a:rPr>
              <a:t>First, you evaluate the argument of the innermost function, then evaluate the function, and so on.</a:t>
            </a:r>
          </a:p>
          <a:p>
            <a:pPr algn="just"/>
            <a:endParaRPr lang="en-GB" sz="2900" dirty="0">
              <a:solidFill>
                <a:schemeClr val="tx1">
                  <a:lumMod val="60000"/>
                  <a:lumOff val="40000"/>
                </a:schemeClr>
              </a:solidFill>
            </a:endParaRPr>
          </a:p>
          <a:p>
            <a:pPr algn="just"/>
            <a:r>
              <a:rPr lang="en-GB" sz="2900" dirty="0">
                <a:solidFill>
                  <a:schemeClr val="tx1">
                    <a:lumMod val="60000"/>
                    <a:lumOff val="40000"/>
                  </a:schemeClr>
                </a:solidFill>
              </a:rPr>
              <a:t>Python has a math </a:t>
            </a:r>
            <a:r>
              <a:rPr lang="en-GB" sz="2900" b="1" dirty="0">
                <a:solidFill>
                  <a:schemeClr val="tx1">
                    <a:lumMod val="60000"/>
                    <a:lumOff val="40000"/>
                  </a:schemeClr>
                </a:solidFill>
              </a:rPr>
              <a:t>module</a:t>
            </a:r>
            <a:r>
              <a:rPr lang="en-GB" sz="2900" dirty="0">
                <a:solidFill>
                  <a:schemeClr val="tx1">
                    <a:lumMod val="60000"/>
                    <a:lumOff val="40000"/>
                  </a:schemeClr>
                </a:solidFill>
              </a:rPr>
              <a:t> that provides most of the familiar mathematical functions. </a:t>
            </a:r>
            <a:endParaRPr lang="en-GB" sz="2900" dirty="0" smtClean="0">
              <a:solidFill>
                <a:schemeClr val="tx1">
                  <a:lumMod val="60000"/>
                  <a:lumOff val="40000"/>
                </a:schemeClr>
              </a:solidFill>
            </a:endParaRPr>
          </a:p>
          <a:p>
            <a:pPr algn="just"/>
            <a:endParaRPr lang="en-GB" sz="2900" b="1" dirty="0" smtClean="0">
              <a:solidFill>
                <a:schemeClr val="tx1">
                  <a:lumMod val="60000"/>
                  <a:lumOff val="40000"/>
                </a:schemeClr>
              </a:solidFill>
            </a:endParaRPr>
          </a:p>
          <a:p>
            <a:pPr algn="just"/>
            <a:r>
              <a:rPr lang="en-GB" sz="2900" b="1" dirty="0" smtClean="0">
                <a:solidFill>
                  <a:schemeClr val="tx1">
                    <a:lumMod val="60000"/>
                    <a:lumOff val="40000"/>
                  </a:schemeClr>
                </a:solidFill>
              </a:rPr>
              <a:t>A </a:t>
            </a:r>
            <a:r>
              <a:rPr lang="en-GB" sz="2900" b="1" dirty="0">
                <a:solidFill>
                  <a:schemeClr val="tx1">
                    <a:lumMod val="60000"/>
                    <a:lumOff val="40000"/>
                  </a:schemeClr>
                </a:solidFill>
              </a:rPr>
              <a:t>module </a:t>
            </a:r>
            <a:r>
              <a:rPr lang="en-GB" sz="2900" dirty="0">
                <a:solidFill>
                  <a:schemeClr val="tx1">
                    <a:lumMod val="60000"/>
                    <a:lumOff val="40000"/>
                  </a:schemeClr>
                </a:solidFill>
              </a:rPr>
              <a:t>is a file that contains a collection of related functions grouped together.</a:t>
            </a:r>
            <a:endParaRPr lang="ar-JO" sz="2900" dirty="0">
              <a:solidFill>
                <a:schemeClr val="tx1">
                  <a:lumMod val="60000"/>
                  <a:lumOff val="40000"/>
                </a:schemeClr>
              </a:solidFill>
            </a:endParaRP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lide Number Placeholder 4"/>
          <p:cNvSpPr>
            <a:spLocks noGrp="1"/>
          </p:cNvSpPr>
          <p:nvPr>
            <p:ph type="sldNum" sz="quarter" idx="12"/>
          </p:nvPr>
        </p:nvSpPr>
        <p:spPr>
          <a:noFill/>
        </p:spPr>
        <p:txBody>
          <a:bodyPr/>
          <a:lstStyle/>
          <a:p>
            <a:fld id="{3C316031-4D54-474A-AF03-E2F8A2B22124}" type="slidenum">
              <a:rPr lang="ar-SA" smtClean="0"/>
              <a:pPr/>
              <a:t>59</a:t>
            </a:fld>
            <a:endParaRPr lang="en-US" smtClean="0"/>
          </a:p>
        </p:txBody>
      </p:sp>
      <p:sp>
        <p:nvSpPr>
          <p:cNvPr id="7173" name="Rectangle 4"/>
          <p:cNvSpPr>
            <a:spLocks noGrp="1" noChangeArrowheads="1"/>
          </p:cNvSpPr>
          <p:nvPr>
            <p:ph type="title"/>
          </p:nvPr>
        </p:nvSpPr>
        <p:spPr>
          <a:xfrm>
            <a:off x="541867" y="203201"/>
            <a:ext cx="15172267" cy="749300"/>
          </a:xfrm>
        </p:spPr>
        <p:txBody>
          <a:bodyPr>
            <a:normAutofit fontScale="90000"/>
          </a:bodyPr>
          <a:lstStyle/>
          <a:p>
            <a:r>
              <a:rPr lang="en-GB" dirty="0" smtClean="0"/>
              <a:t>Math Functions (Cont...)</a:t>
            </a:r>
          </a:p>
        </p:txBody>
      </p:sp>
      <p:sp>
        <p:nvSpPr>
          <p:cNvPr id="7174" name="Text Box 7"/>
          <p:cNvSpPr txBox="1">
            <a:spLocks noChangeArrowheads="1"/>
          </p:cNvSpPr>
          <p:nvPr/>
        </p:nvSpPr>
        <p:spPr bwMode="auto">
          <a:xfrm>
            <a:off x="508000" y="2133600"/>
            <a:ext cx="15366999" cy="5963536"/>
          </a:xfrm>
          <a:prstGeom prst="rect">
            <a:avLst/>
          </a:prstGeom>
          <a:noFill/>
          <a:ln w="9525">
            <a:noFill/>
            <a:miter lim="800000"/>
            <a:headEnd/>
            <a:tailEnd/>
          </a:ln>
        </p:spPr>
        <p:txBody>
          <a:bodyPr lIns="145143" tIns="72571" rIns="145143" bIns="72571">
            <a:spAutoFit/>
          </a:bodyPr>
          <a:lstStyle/>
          <a:p>
            <a:pPr algn="just"/>
            <a:r>
              <a:rPr lang="en-GB" sz="2900" dirty="0">
                <a:solidFill>
                  <a:schemeClr val="tx1">
                    <a:lumMod val="60000"/>
                    <a:lumOff val="40000"/>
                  </a:schemeClr>
                </a:solidFill>
              </a:rPr>
              <a:t>Before we can use the functions from a module, we have to import them:</a:t>
            </a:r>
          </a:p>
          <a:p>
            <a:pPr algn="just"/>
            <a:r>
              <a:rPr lang="en-GB" sz="2500" dirty="0">
                <a:solidFill>
                  <a:schemeClr val="tx1">
                    <a:lumMod val="60000"/>
                    <a:lumOff val="40000"/>
                  </a:schemeClr>
                </a:solidFill>
              </a:rPr>
              <a:t>		</a:t>
            </a:r>
            <a:r>
              <a:rPr lang="en-GB" sz="2500" dirty="0">
                <a:solidFill>
                  <a:schemeClr val="accent2">
                    <a:lumMod val="50000"/>
                  </a:schemeClr>
                </a:solidFill>
              </a:rPr>
              <a:t>&gt;&gt;&gt; import math</a:t>
            </a:r>
          </a:p>
          <a:p>
            <a:pPr algn="just"/>
            <a:endParaRPr lang="en-GB" sz="2500" dirty="0">
              <a:solidFill>
                <a:schemeClr val="tx1">
                  <a:lumMod val="60000"/>
                  <a:lumOff val="40000"/>
                </a:schemeClr>
              </a:solidFill>
            </a:endParaRPr>
          </a:p>
          <a:p>
            <a:pPr algn="just"/>
            <a:r>
              <a:rPr lang="en-GB" sz="2900" dirty="0">
                <a:solidFill>
                  <a:schemeClr val="tx1">
                    <a:lumMod val="60000"/>
                    <a:lumOff val="40000"/>
                  </a:schemeClr>
                </a:solidFill>
              </a:rPr>
              <a:t>To call one of the functions, we have to specify the name of the module and the name of the function, separated by a dot, also known as a period. This format is called dot notation.</a:t>
            </a:r>
          </a:p>
          <a:p>
            <a:pPr algn="just"/>
            <a:r>
              <a:rPr lang="en-GB" sz="2500" dirty="0">
                <a:solidFill>
                  <a:schemeClr val="tx1">
                    <a:lumMod val="60000"/>
                    <a:lumOff val="40000"/>
                  </a:schemeClr>
                </a:solidFill>
              </a:rPr>
              <a:t>		</a:t>
            </a:r>
            <a:r>
              <a:rPr lang="en-GB" sz="2500" dirty="0">
                <a:solidFill>
                  <a:schemeClr val="accent2">
                    <a:lumMod val="50000"/>
                  </a:schemeClr>
                </a:solidFill>
              </a:rPr>
              <a:t>&gt;&gt;&gt; decibel = math.log10 (17.0)</a:t>
            </a:r>
          </a:p>
          <a:p>
            <a:pPr algn="just"/>
            <a:r>
              <a:rPr lang="en-GB" sz="2500" dirty="0">
                <a:solidFill>
                  <a:schemeClr val="accent2">
                    <a:lumMod val="50000"/>
                  </a:schemeClr>
                </a:solidFill>
              </a:rPr>
              <a:t>		&gt;&gt;&gt; angle = 1.5</a:t>
            </a:r>
          </a:p>
          <a:p>
            <a:pPr algn="just"/>
            <a:r>
              <a:rPr lang="en-GB" sz="2500" dirty="0">
                <a:solidFill>
                  <a:schemeClr val="accent2">
                    <a:lumMod val="50000"/>
                  </a:schemeClr>
                </a:solidFill>
              </a:rPr>
              <a:t>		&gt;&gt;&gt; height = </a:t>
            </a:r>
            <a:r>
              <a:rPr lang="en-GB" sz="2500" dirty="0" err="1">
                <a:solidFill>
                  <a:schemeClr val="accent2">
                    <a:lumMod val="50000"/>
                  </a:schemeClr>
                </a:solidFill>
              </a:rPr>
              <a:t>math.sin</a:t>
            </a:r>
            <a:r>
              <a:rPr lang="en-GB" sz="2500" dirty="0">
                <a:solidFill>
                  <a:schemeClr val="accent2">
                    <a:lumMod val="50000"/>
                  </a:schemeClr>
                </a:solidFill>
              </a:rPr>
              <a:t>(angle)</a:t>
            </a:r>
          </a:p>
          <a:p>
            <a:pPr algn="just"/>
            <a:endParaRPr lang="en-GB" sz="2500" dirty="0">
              <a:solidFill>
                <a:schemeClr val="tx1">
                  <a:lumMod val="60000"/>
                  <a:lumOff val="40000"/>
                </a:schemeClr>
              </a:solidFill>
            </a:endParaRPr>
          </a:p>
          <a:p>
            <a:pPr algn="just"/>
            <a:r>
              <a:rPr lang="en-GB" sz="2900" dirty="0">
                <a:solidFill>
                  <a:schemeClr val="tx1">
                    <a:lumMod val="60000"/>
                    <a:lumOff val="40000"/>
                  </a:schemeClr>
                </a:solidFill>
              </a:rPr>
              <a:t>The first statement sets decibel to the logarithm of 17, base 10. There is also a function called log that takes logarithm base e.</a:t>
            </a:r>
          </a:p>
          <a:p>
            <a:pPr algn="just"/>
            <a:endParaRPr lang="en-GB" sz="2500" dirty="0">
              <a:solidFill>
                <a:schemeClr val="tx1">
                  <a:lumMod val="60000"/>
                  <a:lumOff val="40000"/>
                </a:schemeClr>
              </a:solidFill>
            </a:endParaRPr>
          </a:p>
          <a:p>
            <a:pPr algn="just"/>
            <a:r>
              <a:rPr lang="en-GB" sz="2900" dirty="0">
                <a:solidFill>
                  <a:schemeClr val="tx1">
                    <a:lumMod val="60000"/>
                    <a:lumOff val="40000"/>
                  </a:schemeClr>
                </a:solidFill>
              </a:rPr>
              <a:t>The third statement finds the sin of the value of the variable </a:t>
            </a:r>
            <a:r>
              <a:rPr lang="en-GB" sz="2900" b="1" dirty="0">
                <a:solidFill>
                  <a:schemeClr val="tx1">
                    <a:lumMod val="60000"/>
                    <a:lumOff val="40000"/>
                  </a:schemeClr>
                </a:solidFill>
              </a:rPr>
              <a:t>angle</a:t>
            </a:r>
            <a:r>
              <a:rPr lang="en-GB" sz="2900" dirty="0">
                <a:solidFill>
                  <a:schemeClr val="tx1">
                    <a:lumMod val="60000"/>
                    <a:lumOff val="40000"/>
                  </a:schemeClr>
                </a:solidFill>
              </a:rPr>
              <a:t>. sin and the other trigonometric functions (</a:t>
            </a:r>
            <a:r>
              <a:rPr lang="en-GB" sz="2900" dirty="0" err="1">
                <a:solidFill>
                  <a:schemeClr val="tx1">
                    <a:lumMod val="60000"/>
                    <a:lumOff val="40000"/>
                  </a:schemeClr>
                </a:solidFill>
              </a:rPr>
              <a:t>cos</a:t>
            </a:r>
            <a:r>
              <a:rPr lang="en-GB" sz="2900" dirty="0">
                <a:solidFill>
                  <a:schemeClr val="tx1">
                    <a:lumMod val="60000"/>
                    <a:lumOff val="40000"/>
                  </a:schemeClr>
                </a:solidFill>
              </a:rPr>
              <a:t>, tan, etc.) take arguments in radians. </a:t>
            </a:r>
            <a:endParaRPr lang="en-GB" sz="2500" dirty="0">
              <a:solidFill>
                <a:schemeClr val="tx1">
                  <a:lumMod val="60000"/>
                  <a:lumOff val="40000"/>
                </a:schemeClr>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sz="quarter" idx="1"/>
          </p:nvPr>
        </p:nvPicPr>
        <p:blipFill>
          <a:blip r:embed="rId2"/>
          <a:srcRect/>
          <a:stretch>
            <a:fillRect/>
          </a:stretch>
        </p:blipFill>
        <p:spPr bwMode="auto">
          <a:xfrm>
            <a:off x="279400" y="228600"/>
            <a:ext cx="15697199" cy="8305799"/>
          </a:xfrm>
          <a:prstGeom prst="rect">
            <a:avLst/>
          </a:prstGeom>
          <a:noFill/>
          <a:ln w="9525">
            <a:noFill/>
            <a:miter lim="800000"/>
            <a:headEnd/>
            <a:tailEnd/>
          </a:ln>
          <a:effectLst/>
        </p:spPr>
      </p:pic>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Slide Number Placeholder 4"/>
          <p:cNvSpPr>
            <a:spLocks noGrp="1"/>
          </p:cNvSpPr>
          <p:nvPr>
            <p:ph type="sldNum" sz="quarter" idx="12"/>
          </p:nvPr>
        </p:nvSpPr>
        <p:spPr>
          <a:noFill/>
        </p:spPr>
        <p:txBody>
          <a:bodyPr/>
          <a:lstStyle/>
          <a:p>
            <a:fld id="{3C316031-4D54-474A-AF03-E2F8A2B22124}" type="slidenum">
              <a:rPr lang="ar-SA" smtClean="0"/>
              <a:pPr/>
              <a:t>60</a:t>
            </a:fld>
            <a:endParaRPr lang="en-US" smtClean="0"/>
          </a:p>
        </p:txBody>
      </p:sp>
      <p:sp>
        <p:nvSpPr>
          <p:cNvPr id="7173" name="Rectangle 4"/>
          <p:cNvSpPr>
            <a:spLocks noGrp="1" noChangeArrowheads="1"/>
          </p:cNvSpPr>
          <p:nvPr>
            <p:ph type="title"/>
          </p:nvPr>
        </p:nvSpPr>
        <p:spPr>
          <a:xfrm>
            <a:off x="541867" y="203201"/>
            <a:ext cx="15172267" cy="749300"/>
          </a:xfrm>
        </p:spPr>
        <p:txBody>
          <a:bodyPr>
            <a:normAutofit fontScale="90000"/>
          </a:bodyPr>
          <a:lstStyle/>
          <a:p>
            <a:r>
              <a:rPr lang="en-GB" dirty="0" smtClean="0"/>
              <a:t>Math Functions (Cont...)</a:t>
            </a:r>
          </a:p>
        </p:txBody>
      </p:sp>
      <p:sp>
        <p:nvSpPr>
          <p:cNvPr id="7174" name="Text Box 7"/>
          <p:cNvSpPr txBox="1">
            <a:spLocks noChangeArrowheads="1"/>
          </p:cNvSpPr>
          <p:nvPr/>
        </p:nvSpPr>
        <p:spPr bwMode="auto">
          <a:xfrm>
            <a:off x="431800" y="3200400"/>
            <a:ext cx="15366999" cy="2639550"/>
          </a:xfrm>
          <a:prstGeom prst="rect">
            <a:avLst/>
          </a:prstGeom>
          <a:noFill/>
          <a:ln w="9525">
            <a:noFill/>
            <a:miter lim="800000"/>
            <a:headEnd/>
            <a:tailEnd/>
          </a:ln>
        </p:spPr>
        <p:txBody>
          <a:bodyPr wrap="square" lIns="145143" tIns="72571" rIns="145143" bIns="72571">
            <a:spAutoFit/>
          </a:bodyPr>
          <a:lstStyle/>
          <a:p>
            <a:pPr algn="just"/>
            <a:r>
              <a:rPr lang="en-GB" sz="2900" dirty="0" smtClean="0">
                <a:solidFill>
                  <a:schemeClr val="tx1">
                    <a:lumMod val="60000"/>
                    <a:lumOff val="40000"/>
                  </a:schemeClr>
                </a:solidFill>
              </a:rPr>
              <a:t>To </a:t>
            </a:r>
            <a:r>
              <a:rPr lang="en-GB" sz="2900" dirty="0">
                <a:solidFill>
                  <a:schemeClr val="tx1">
                    <a:lumMod val="60000"/>
                    <a:lumOff val="40000"/>
                  </a:schemeClr>
                </a:solidFill>
              </a:rPr>
              <a:t>convert from degrees to radians, divide by 360 and multiply by </a:t>
            </a:r>
            <a:r>
              <a:rPr lang="en-GB" sz="2900" b="1" dirty="0">
                <a:solidFill>
                  <a:schemeClr val="tx1">
                    <a:lumMod val="60000"/>
                    <a:lumOff val="40000"/>
                  </a:schemeClr>
                </a:solidFill>
              </a:rPr>
              <a:t>2*pi</a:t>
            </a:r>
            <a:r>
              <a:rPr lang="en-GB" sz="2900" dirty="0">
                <a:solidFill>
                  <a:schemeClr val="tx1">
                    <a:lumMod val="60000"/>
                    <a:lumOff val="40000"/>
                  </a:schemeClr>
                </a:solidFill>
              </a:rPr>
              <a:t>. For example, to find the sine of 45 degrees, first calculate the angle in radians and then take the sin:</a:t>
            </a:r>
          </a:p>
          <a:p>
            <a:pPr algn="just"/>
            <a:r>
              <a:rPr lang="en-GB" sz="2500" dirty="0">
                <a:solidFill>
                  <a:schemeClr val="tx1">
                    <a:lumMod val="60000"/>
                    <a:lumOff val="40000"/>
                  </a:schemeClr>
                </a:solidFill>
              </a:rPr>
              <a:t>		</a:t>
            </a:r>
            <a:r>
              <a:rPr lang="en-GB" sz="2500" dirty="0">
                <a:solidFill>
                  <a:schemeClr val="accent2">
                    <a:lumMod val="50000"/>
                  </a:schemeClr>
                </a:solidFill>
              </a:rPr>
              <a:t>&gt;&gt;&gt; degrees = 45</a:t>
            </a:r>
          </a:p>
          <a:p>
            <a:pPr algn="just"/>
            <a:r>
              <a:rPr lang="en-GB" sz="2500" dirty="0">
                <a:solidFill>
                  <a:schemeClr val="accent2">
                    <a:lumMod val="50000"/>
                  </a:schemeClr>
                </a:solidFill>
              </a:rPr>
              <a:t>		&gt;&gt;&gt; angle = degrees * 2 * </a:t>
            </a:r>
            <a:r>
              <a:rPr lang="en-GB" sz="2500" dirty="0" err="1">
                <a:solidFill>
                  <a:schemeClr val="accent2">
                    <a:lumMod val="50000"/>
                  </a:schemeClr>
                </a:solidFill>
              </a:rPr>
              <a:t>math.pi</a:t>
            </a:r>
            <a:r>
              <a:rPr lang="en-GB" sz="2500" dirty="0">
                <a:solidFill>
                  <a:schemeClr val="accent2">
                    <a:lumMod val="50000"/>
                  </a:schemeClr>
                </a:solidFill>
              </a:rPr>
              <a:t> </a:t>
            </a:r>
            <a:r>
              <a:rPr lang="en-GB" sz="2500" dirty="0" smtClean="0">
                <a:solidFill>
                  <a:schemeClr val="accent2">
                    <a:lumMod val="50000"/>
                  </a:schemeClr>
                </a:solidFill>
              </a:rPr>
              <a:t>/ 360.0</a:t>
            </a:r>
          </a:p>
          <a:p>
            <a:pPr algn="just"/>
            <a:r>
              <a:rPr lang="en-GB" sz="2500" dirty="0" smtClean="0">
                <a:solidFill>
                  <a:schemeClr val="accent2">
                    <a:lumMod val="50000"/>
                  </a:schemeClr>
                </a:solidFill>
              </a:rPr>
              <a:t>		&gt;&gt;&gt; </a:t>
            </a:r>
            <a:r>
              <a:rPr lang="en-GB" sz="2500" dirty="0" err="1" smtClean="0">
                <a:solidFill>
                  <a:schemeClr val="accent2">
                    <a:lumMod val="50000"/>
                  </a:schemeClr>
                </a:solidFill>
              </a:rPr>
              <a:t>math.sin</a:t>
            </a:r>
            <a:r>
              <a:rPr lang="en-GB" sz="2500" dirty="0" smtClean="0">
                <a:solidFill>
                  <a:schemeClr val="accent2">
                    <a:lumMod val="50000"/>
                  </a:schemeClr>
                </a:solidFill>
              </a:rPr>
              <a:t>(angle)</a:t>
            </a:r>
            <a:endParaRPr lang="en-GB" sz="2500" dirty="0">
              <a:solidFill>
                <a:schemeClr val="accent2">
                  <a:lumMod val="50000"/>
                </a:schemeClr>
              </a:solidFill>
            </a:endParaRP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Slide Number Placeholder 4"/>
          <p:cNvSpPr>
            <a:spLocks noGrp="1"/>
          </p:cNvSpPr>
          <p:nvPr>
            <p:ph type="sldNum" sz="quarter" idx="12"/>
          </p:nvPr>
        </p:nvSpPr>
        <p:spPr>
          <a:noFill/>
        </p:spPr>
        <p:txBody>
          <a:bodyPr/>
          <a:lstStyle/>
          <a:p>
            <a:fld id="{59A0E75F-F3D2-4F81-A3D1-E6DF47D0CD19}" type="slidenum">
              <a:rPr lang="ar-SA" smtClean="0"/>
              <a:pPr/>
              <a:t>61</a:t>
            </a:fld>
            <a:endParaRPr lang="en-US" smtClean="0"/>
          </a:p>
        </p:txBody>
      </p:sp>
      <p:sp>
        <p:nvSpPr>
          <p:cNvPr id="8197" name="Rectangle 4"/>
          <p:cNvSpPr>
            <a:spLocks noGrp="1" noChangeArrowheads="1"/>
          </p:cNvSpPr>
          <p:nvPr>
            <p:ph type="title"/>
          </p:nvPr>
        </p:nvSpPr>
        <p:spPr>
          <a:xfrm>
            <a:off x="541867" y="203201"/>
            <a:ext cx="15172267" cy="749300"/>
          </a:xfrm>
        </p:spPr>
        <p:txBody>
          <a:bodyPr>
            <a:normAutofit fontScale="90000"/>
          </a:bodyPr>
          <a:lstStyle/>
          <a:p>
            <a:r>
              <a:rPr lang="en-GB" dirty="0" smtClean="0"/>
              <a:t>Composition of functions</a:t>
            </a:r>
          </a:p>
        </p:txBody>
      </p:sp>
      <p:sp>
        <p:nvSpPr>
          <p:cNvPr id="8198" name="Text Box 7"/>
          <p:cNvSpPr txBox="1">
            <a:spLocks noChangeArrowheads="1"/>
          </p:cNvSpPr>
          <p:nvPr/>
        </p:nvSpPr>
        <p:spPr bwMode="auto">
          <a:xfrm>
            <a:off x="381003" y="1905001"/>
            <a:ext cx="15062198" cy="6609867"/>
          </a:xfrm>
          <a:prstGeom prst="rect">
            <a:avLst/>
          </a:prstGeom>
          <a:noFill/>
          <a:ln w="9525">
            <a:noFill/>
            <a:miter lim="800000"/>
            <a:headEnd/>
            <a:tailEnd/>
          </a:ln>
        </p:spPr>
        <p:txBody>
          <a:bodyPr wrap="square" lIns="145143" tIns="72571" rIns="145143" bIns="72571">
            <a:spAutoFit/>
          </a:bodyPr>
          <a:lstStyle/>
          <a:p>
            <a:pPr algn="just"/>
            <a:r>
              <a:rPr lang="en-GB" sz="2800" dirty="0">
                <a:solidFill>
                  <a:schemeClr val="tx1">
                    <a:lumMod val="60000"/>
                    <a:lumOff val="40000"/>
                  </a:schemeClr>
                </a:solidFill>
              </a:rPr>
              <a:t>Just as with mathematical functions, Python functions can be composed, meaning that you use one expression as part of another. For example, you can use any expression as an argument to a function:</a:t>
            </a:r>
          </a:p>
          <a:p>
            <a:pPr algn="just"/>
            <a:endParaRPr lang="en-GB" sz="2800" dirty="0">
              <a:solidFill>
                <a:schemeClr val="tx1">
                  <a:lumMod val="60000"/>
                  <a:lumOff val="40000"/>
                </a:schemeClr>
              </a:solidFill>
            </a:endParaRPr>
          </a:p>
          <a:p>
            <a:pPr algn="just"/>
            <a:r>
              <a:rPr lang="en-GB" sz="2800" dirty="0">
                <a:solidFill>
                  <a:schemeClr val="tx1">
                    <a:lumMod val="60000"/>
                    <a:lumOff val="40000"/>
                  </a:schemeClr>
                </a:solidFill>
              </a:rPr>
              <a:t>		</a:t>
            </a:r>
            <a:r>
              <a:rPr lang="en-GB" sz="2800" dirty="0">
                <a:solidFill>
                  <a:schemeClr val="accent2">
                    <a:lumMod val="25000"/>
                  </a:schemeClr>
                </a:solidFill>
              </a:rPr>
              <a:t>&gt;&gt;&gt; x = </a:t>
            </a:r>
            <a:r>
              <a:rPr lang="en-GB" sz="2800" dirty="0" err="1">
                <a:solidFill>
                  <a:schemeClr val="accent2">
                    <a:lumMod val="25000"/>
                  </a:schemeClr>
                </a:solidFill>
              </a:rPr>
              <a:t>math.cos</a:t>
            </a:r>
            <a:r>
              <a:rPr lang="en-GB" sz="2800" dirty="0">
                <a:solidFill>
                  <a:schemeClr val="accent2">
                    <a:lumMod val="25000"/>
                  </a:schemeClr>
                </a:solidFill>
              </a:rPr>
              <a:t>(angle + math.pi/2)</a:t>
            </a:r>
          </a:p>
          <a:p>
            <a:pPr algn="just"/>
            <a:endParaRPr lang="en-GB" sz="2800" dirty="0">
              <a:solidFill>
                <a:schemeClr val="tx1">
                  <a:lumMod val="60000"/>
                  <a:lumOff val="40000"/>
                </a:schemeClr>
              </a:solidFill>
            </a:endParaRPr>
          </a:p>
          <a:p>
            <a:pPr algn="just"/>
            <a:r>
              <a:rPr lang="en-GB" sz="2800" dirty="0">
                <a:solidFill>
                  <a:schemeClr val="tx1">
                    <a:lumMod val="60000"/>
                    <a:lumOff val="40000"/>
                  </a:schemeClr>
                </a:solidFill>
              </a:rPr>
              <a:t>This statement takes the value of pi, divides it by 2, and adds the result to the value of angle. The sum is then passed as an argument to the </a:t>
            </a:r>
            <a:r>
              <a:rPr lang="en-GB" sz="2800" dirty="0" err="1">
                <a:solidFill>
                  <a:schemeClr val="tx1">
                    <a:lumMod val="60000"/>
                    <a:lumOff val="40000"/>
                  </a:schemeClr>
                </a:solidFill>
              </a:rPr>
              <a:t>cos</a:t>
            </a:r>
            <a:r>
              <a:rPr lang="en-GB" sz="2800" dirty="0">
                <a:solidFill>
                  <a:schemeClr val="tx1">
                    <a:lumMod val="60000"/>
                    <a:lumOff val="40000"/>
                  </a:schemeClr>
                </a:solidFill>
              </a:rPr>
              <a:t> function.</a:t>
            </a:r>
          </a:p>
          <a:p>
            <a:pPr algn="just"/>
            <a:endParaRPr lang="en-GB" sz="2800" dirty="0">
              <a:solidFill>
                <a:schemeClr val="tx1">
                  <a:lumMod val="60000"/>
                  <a:lumOff val="40000"/>
                </a:schemeClr>
              </a:solidFill>
            </a:endParaRPr>
          </a:p>
          <a:p>
            <a:pPr algn="just"/>
            <a:r>
              <a:rPr lang="en-GB" sz="2800" dirty="0">
                <a:solidFill>
                  <a:schemeClr val="tx1">
                    <a:lumMod val="60000"/>
                    <a:lumOff val="40000"/>
                  </a:schemeClr>
                </a:solidFill>
              </a:rPr>
              <a:t>You can also take the result of one function and pass it as an argument to another:</a:t>
            </a:r>
          </a:p>
          <a:p>
            <a:pPr algn="just"/>
            <a:endParaRPr lang="en-GB" sz="2800" dirty="0">
              <a:solidFill>
                <a:schemeClr val="tx1">
                  <a:lumMod val="60000"/>
                  <a:lumOff val="40000"/>
                </a:schemeClr>
              </a:solidFill>
            </a:endParaRPr>
          </a:p>
          <a:p>
            <a:pPr algn="just"/>
            <a:r>
              <a:rPr lang="en-GB" sz="2800" dirty="0">
                <a:solidFill>
                  <a:schemeClr val="tx1">
                    <a:lumMod val="60000"/>
                    <a:lumOff val="40000"/>
                  </a:schemeClr>
                </a:solidFill>
              </a:rPr>
              <a:t>		</a:t>
            </a:r>
            <a:r>
              <a:rPr lang="en-GB" sz="2800" dirty="0">
                <a:solidFill>
                  <a:schemeClr val="accent2">
                    <a:lumMod val="25000"/>
                  </a:schemeClr>
                </a:solidFill>
              </a:rPr>
              <a:t>&gt;&gt;&gt; x = </a:t>
            </a:r>
            <a:r>
              <a:rPr lang="en-GB" sz="2800" dirty="0" err="1">
                <a:solidFill>
                  <a:schemeClr val="accent2">
                    <a:lumMod val="25000"/>
                  </a:schemeClr>
                </a:solidFill>
              </a:rPr>
              <a:t>math.exp</a:t>
            </a:r>
            <a:r>
              <a:rPr lang="en-GB" sz="2800" dirty="0">
                <a:solidFill>
                  <a:schemeClr val="accent2">
                    <a:lumMod val="25000"/>
                  </a:schemeClr>
                </a:solidFill>
              </a:rPr>
              <a:t>(</a:t>
            </a:r>
            <a:r>
              <a:rPr lang="en-GB" sz="2800" dirty="0" err="1">
                <a:solidFill>
                  <a:schemeClr val="accent2">
                    <a:lumMod val="25000"/>
                  </a:schemeClr>
                </a:solidFill>
              </a:rPr>
              <a:t>math.log</a:t>
            </a:r>
            <a:r>
              <a:rPr lang="en-GB" sz="2800" dirty="0">
                <a:solidFill>
                  <a:schemeClr val="accent2">
                    <a:lumMod val="25000"/>
                  </a:schemeClr>
                </a:solidFill>
              </a:rPr>
              <a:t>(10.0))</a:t>
            </a:r>
          </a:p>
          <a:p>
            <a:pPr algn="just"/>
            <a:endParaRPr lang="en-GB" sz="2800" dirty="0">
              <a:solidFill>
                <a:schemeClr val="tx1">
                  <a:lumMod val="60000"/>
                  <a:lumOff val="40000"/>
                </a:schemeClr>
              </a:solidFill>
            </a:endParaRPr>
          </a:p>
          <a:p>
            <a:pPr algn="just"/>
            <a:r>
              <a:rPr lang="en-GB" sz="2800" dirty="0">
                <a:solidFill>
                  <a:schemeClr val="tx1">
                    <a:lumMod val="60000"/>
                    <a:lumOff val="40000"/>
                  </a:schemeClr>
                </a:solidFill>
              </a:rPr>
              <a:t>This statement finds the log base e of 10 and then raises e to that power. The result gets assigned to x.</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descr="builtin.png"/>
          <p:cNvPicPr>
            <a:picLocks noGrp="1" noChangeAspect="1"/>
          </p:cNvPicPr>
          <p:nvPr>
            <p:ph sz="quarter" idx="1"/>
          </p:nvPr>
        </p:nvPicPr>
        <p:blipFill>
          <a:blip r:embed="rId2"/>
          <a:stretch>
            <a:fillRect/>
          </a:stretch>
        </p:blipFill>
        <p:spPr>
          <a:xfrm>
            <a:off x="431800" y="304800"/>
            <a:ext cx="15468600" cy="8534400"/>
          </a:xfr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Examples</a:t>
            </a:r>
            <a:endParaRPr lang="en-IN" dirty="0"/>
          </a:p>
        </p:txBody>
      </p:sp>
      <p:sp>
        <p:nvSpPr>
          <p:cNvPr id="3" name="Content Placeholder 2"/>
          <p:cNvSpPr>
            <a:spLocks noGrp="1"/>
          </p:cNvSpPr>
          <p:nvPr>
            <p:ph sz="quarter" idx="1"/>
          </p:nvPr>
        </p:nvSpPr>
        <p:spPr/>
        <p:txBody>
          <a:bodyPr>
            <a:normAutofit fontScale="85000" lnSpcReduction="20000"/>
          </a:bodyPr>
          <a:lstStyle/>
          <a:p>
            <a:pPr>
              <a:buNone/>
            </a:pPr>
            <a:r>
              <a:rPr lang="en-IN" dirty="0" smtClean="0"/>
              <a:t>&gt;&gt;&gt;max(1,2,3)</a:t>
            </a:r>
          </a:p>
          <a:p>
            <a:pPr>
              <a:buNone/>
            </a:pPr>
            <a:r>
              <a:rPr lang="en-IN" b="1" dirty="0" smtClean="0">
                <a:solidFill>
                  <a:schemeClr val="accent2">
                    <a:lumMod val="50000"/>
                  </a:schemeClr>
                </a:solidFill>
              </a:rPr>
              <a:t>3</a:t>
            </a:r>
          </a:p>
          <a:p>
            <a:pPr>
              <a:buNone/>
            </a:pPr>
            <a:r>
              <a:rPr lang="en-IN" dirty="0" smtClean="0"/>
              <a:t>&gt;&gt;&gt;min(1,2,3)</a:t>
            </a:r>
          </a:p>
          <a:p>
            <a:pPr>
              <a:buNone/>
            </a:pPr>
            <a:r>
              <a:rPr lang="en-IN" b="1" dirty="0" smtClean="0">
                <a:solidFill>
                  <a:schemeClr val="accent2">
                    <a:lumMod val="50000"/>
                  </a:schemeClr>
                </a:solidFill>
              </a:rPr>
              <a:t>1</a:t>
            </a:r>
          </a:p>
          <a:p>
            <a:pPr>
              <a:buNone/>
            </a:pPr>
            <a:r>
              <a:rPr lang="en-US" sz="4400" b="1" dirty="0" smtClean="0">
                <a:solidFill>
                  <a:schemeClr val="accent1"/>
                </a:solidFill>
                <a:latin typeface="Courier" pitchFamily="-84" charset="0"/>
                <a:ea typeface="MS PGothic" pitchFamily="34" charset="-128"/>
                <a:sym typeface="Courier" pitchFamily="-84" charset="0"/>
              </a:rPr>
              <a:t>&gt;&gt;&gt; big = max('Hello world')</a:t>
            </a:r>
          </a:p>
          <a:p>
            <a:pPr>
              <a:buNone/>
            </a:pPr>
            <a:r>
              <a:rPr lang="en-US" sz="4400" b="1" dirty="0" smtClean="0">
                <a:solidFill>
                  <a:schemeClr val="accent1"/>
                </a:solidFill>
                <a:latin typeface="Courier" pitchFamily="-84" charset="0"/>
                <a:ea typeface="MS PGothic" pitchFamily="34" charset="-128"/>
                <a:sym typeface="Courier" pitchFamily="-84" charset="0"/>
              </a:rPr>
              <a:t>&gt;&gt;&gt; print big</a:t>
            </a:r>
          </a:p>
          <a:p>
            <a:pPr>
              <a:buNone/>
            </a:pPr>
            <a:r>
              <a:rPr lang="en-US" sz="4400" b="1" dirty="0" smtClean="0">
                <a:solidFill>
                  <a:schemeClr val="accent2">
                    <a:lumMod val="50000"/>
                  </a:schemeClr>
                </a:solidFill>
                <a:latin typeface="Courier" pitchFamily="-84" charset="0"/>
                <a:ea typeface="MS PGothic" pitchFamily="34" charset="-128"/>
                <a:sym typeface="Courier" pitchFamily="-84" charset="0"/>
              </a:rPr>
              <a:t>W</a:t>
            </a:r>
          </a:p>
          <a:p>
            <a:pPr>
              <a:buNone/>
            </a:pPr>
            <a:r>
              <a:rPr lang="en-US" sz="4400" b="1" dirty="0" smtClean="0">
                <a:solidFill>
                  <a:schemeClr val="accent1"/>
                </a:solidFill>
                <a:latin typeface="Courier" pitchFamily="-84" charset="0"/>
                <a:ea typeface="MS PGothic" pitchFamily="34" charset="-128"/>
                <a:sym typeface="Courier" pitchFamily="-84" charset="0"/>
              </a:rPr>
              <a:t>&gt;&gt;&gt; tiny = min('Hello world')</a:t>
            </a:r>
          </a:p>
          <a:p>
            <a:pPr>
              <a:buNone/>
            </a:pPr>
            <a:r>
              <a:rPr lang="en-US" sz="4400" b="1" dirty="0" smtClean="0">
                <a:solidFill>
                  <a:schemeClr val="accent1"/>
                </a:solidFill>
                <a:latin typeface="Courier" pitchFamily="-84" charset="0"/>
                <a:ea typeface="MS PGothic" pitchFamily="34" charset="-128"/>
                <a:sym typeface="Courier" pitchFamily="-84" charset="0"/>
              </a:rPr>
              <a:t>&gt;&gt;&gt; print tiny</a:t>
            </a:r>
          </a:p>
          <a:p>
            <a:pPr>
              <a:buNone/>
            </a:pPr>
            <a:r>
              <a:rPr lang="en-US" sz="4400" b="1" dirty="0" smtClean="0">
                <a:solidFill>
                  <a:schemeClr val="accent2">
                    <a:lumMod val="50000"/>
                  </a:schemeClr>
                </a:solidFill>
                <a:latin typeface="Courier" pitchFamily="-84" charset="0"/>
                <a:ea typeface="MS PGothic" pitchFamily="34" charset="-128"/>
                <a:sym typeface="Courier" pitchFamily="-84" charset="0"/>
              </a:rPr>
              <a:t>e</a:t>
            </a:r>
          </a:p>
          <a:p>
            <a:pPr>
              <a:buNone/>
            </a:pPr>
            <a:endParaRPr lang="en-IN" dirty="0" smtClean="0"/>
          </a:p>
          <a:p>
            <a:pPr>
              <a:buNone/>
            </a:pPr>
            <a:endParaRPr lang="en-IN"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sz="quarter" idx="1"/>
          </p:nvPr>
        </p:nvPicPr>
        <p:blipFill>
          <a:blip r:embed="rId2"/>
          <a:srcRect/>
          <a:stretch>
            <a:fillRect/>
          </a:stretch>
        </p:blipFill>
        <p:spPr bwMode="auto">
          <a:xfrm>
            <a:off x="279400" y="0"/>
            <a:ext cx="15697200" cy="8915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Title &amp; Subtitle">
  <a:themeElements>
    <a:clrScheme name="Custom 1">
      <a:dk1>
        <a:sysClr val="windowText" lastClr="000000"/>
      </a:dk1>
      <a:lt1>
        <a:sysClr val="window" lastClr="FFFFFF"/>
      </a:lt1>
      <a:dk2>
        <a:srgbClr val="FFFFFF"/>
      </a:dk2>
      <a:lt2>
        <a:srgbClr val="DBF5F9"/>
      </a:lt2>
      <a:accent1>
        <a:srgbClr val="0F6FC6"/>
      </a:accent1>
      <a:accent2>
        <a:srgbClr val="009DD9"/>
      </a:accent2>
      <a:accent3>
        <a:srgbClr val="0BD0D9"/>
      </a:accent3>
      <a:accent4>
        <a:srgbClr val="10CF9B"/>
      </a:accent4>
      <a:accent5>
        <a:srgbClr val="105964"/>
      </a:accent5>
      <a:accent6>
        <a:srgbClr val="C00000"/>
      </a:accent6>
      <a:hlink>
        <a:srgbClr val="C00000"/>
      </a:hlink>
      <a:folHlink>
        <a:srgbClr val="85DFD0"/>
      </a:folHlink>
    </a:clrScheme>
    <a:fontScheme name="Title &amp; Subtitl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 xmlns:a14="http://schemas.microsoft.com/office/drawing/2010/main" w="25400" cap="flat" cmpd="sng" algn="ctr">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a:ln>
              <a:noFill/>
            </a:ln>
            <a:solidFill>
              <a:srgbClr val="FFFFFF"/>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a:noFill/>
        </a:ln>
        <a:effectLst/>
        <a:extLst>
          <a:ext uri="{91240B29-F687-4f45-9708-019B960494DF}">
            <a14:hiddenLine xmlns="" xmlns:a14="http://schemas.microsoft.com/office/drawing/2010/main" w="25400" cap="flat" cmpd="sng" algn="ctr">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a:ln>
              <a:noFill/>
            </a:ln>
            <a:solidFill>
              <a:srgbClr val="FFFFFF"/>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ivic">
  <a:themeElements>
    <a:clrScheme name="Custom 30">
      <a:dk1>
        <a:srgbClr val="000099"/>
      </a:dk1>
      <a:lt1>
        <a:sysClr val="window" lastClr="FFFFFF"/>
      </a:lt1>
      <a:dk2>
        <a:srgbClr val="000099"/>
      </a:dk2>
      <a:lt2>
        <a:srgbClr val="FFFFFF"/>
      </a:lt2>
      <a:accent1>
        <a:srgbClr val="000099"/>
      </a:accent1>
      <a:accent2>
        <a:srgbClr val="FFC3E1"/>
      </a:accent2>
      <a:accent3>
        <a:srgbClr val="993366"/>
      </a:accent3>
      <a:accent4>
        <a:srgbClr val="000000"/>
      </a:accent4>
      <a:accent5>
        <a:srgbClr val="000000"/>
      </a:accent5>
      <a:accent6>
        <a:srgbClr val="000000"/>
      </a:accent6>
      <a:hlink>
        <a:srgbClr val="990000"/>
      </a:hlink>
      <a:folHlink>
        <a:srgbClr val="85DFD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2739</TotalTime>
  <Pages>0</Pages>
  <Words>2014</Words>
  <Characters>0</Characters>
  <Application>Microsoft Macintosh PowerPoint</Application>
  <PresentationFormat>Custom</PresentationFormat>
  <Lines>0</Lines>
  <Paragraphs>559</Paragraphs>
  <Slides>61</Slides>
  <Notes>11</Notes>
  <HiddenSlides>0</HiddenSlides>
  <MMClips>0</MMClips>
  <ScaleCrop>false</ScaleCrop>
  <HeadingPairs>
    <vt:vector size="4" baseType="variant">
      <vt:variant>
        <vt:lpstr>Theme</vt:lpstr>
      </vt:variant>
      <vt:variant>
        <vt:i4>2</vt:i4>
      </vt:variant>
      <vt:variant>
        <vt:lpstr>Slide Titles</vt:lpstr>
      </vt:variant>
      <vt:variant>
        <vt:i4>61</vt:i4>
      </vt:variant>
    </vt:vector>
  </HeadingPairs>
  <TitlesOfParts>
    <vt:vector size="63" baseType="lpstr">
      <vt:lpstr>Title &amp; Subtitle</vt:lpstr>
      <vt:lpstr>Civic</vt:lpstr>
      <vt:lpstr>SYLLABUS Functions, calling functions, type conversion and coercion, composition of functions, mathematical functions, user-defined functions,parameters and arguments.  Study materials 1.mod4.pdf 2.Text(Downey) chapters 3 &amp;6</vt:lpstr>
      <vt:lpstr>Functions</vt:lpstr>
      <vt:lpstr>Function Definition</vt:lpstr>
      <vt:lpstr>Why Functions?</vt:lpstr>
      <vt:lpstr>Slide 5</vt:lpstr>
      <vt:lpstr>Slide 6</vt:lpstr>
      <vt:lpstr>Slide 7</vt:lpstr>
      <vt:lpstr>Examples</vt:lpstr>
      <vt:lpstr>Slide 9</vt:lpstr>
      <vt:lpstr>Type conversion</vt:lpstr>
      <vt:lpstr>Type Conversion</vt:lpstr>
      <vt:lpstr>Type Conversion</vt:lpstr>
      <vt:lpstr>Type Conversion</vt:lpstr>
      <vt:lpstr>built-in type conversion functions </vt:lpstr>
      <vt:lpstr>Type Conversion</vt:lpstr>
      <vt:lpstr>Type Coercion</vt:lpstr>
      <vt:lpstr>User Defined Functions</vt:lpstr>
      <vt:lpstr>Function call</vt:lpstr>
      <vt:lpstr>Example</vt:lpstr>
      <vt:lpstr>Parameters</vt:lpstr>
      <vt:lpstr>Arguments</vt:lpstr>
      <vt:lpstr>Return Values</vt:lpstr>
      <vt:lpstr>Arguments, Parameters,Return Value,Result</vt:lpstr>
      <vt:lpstr>Definitions and Uses</vt:lpstr>
      <vt:lpstr>Stored (and reused) Steps</vt:lpstr>
      <vt:lpstr>Call for use</vt:lpstr>
      <vt:lpstr>Call for use</vt:lpstr>
      <vt:lpstr>Reuse</vt:lpstr>
      <vt:lpstr>Different types of function</vt:lpstr>
      <vt:lpstr>No argument No return type</vt:lpstr>
      <vt:lpstr>With arguments No return type </vt:lpstr>
      <vt:lpstr>No arguments With return type </vt:lpstr>
      <vt:lpstr>With arguments With return type </vt:lpstr>
      <vt:lpstr>Multiple Parameters / Arguments</vt:lpstr>
      <vt:lpstr>Variables and Parameters are Local</vt:lpstr>
      <vt:lpstr>Variables and Parameters are Local</vt:lpstr>
      <vt:lpstr>Scope &amp; Life of variable</vt:lpstr>
      <vt:lpstr>Fruitful Functions</vt:lpstr>
      <vt:lpstr>Void Functions</vt:lpstr>
      <vt:lpstr>Void Functions</vt:lpstr>
      <vt:lpstr>Nested function</vt:lpstr>
      <vt:lpstr>Tutorial</vt:lpstr>
      <vt:lpstr>Recursion</vt:lpstr>
      <vt:lpstr>Example of recursive function </vt:lpstr>
      <vt:lpstr>Explanation</vt:lpstr>
      <vt:lpstr>Explanation</vt:lpstr>
      <vt:lpstr>Advantages of recursion </vt:lpstr>
      <vt:lpstr>  Disadvantages of recursion </vt:lpstr>
      <vt:lpstr>Try..</vt:lpstr>
      <vt:lpstr>Slide 50</vt:lpstr>
      <vt:lpstr>Slide 51</vt:lpstr>
      <vt:lpstr>Import example</vt:lpstr>
      <vt:lpstr>import statement example</vt:lpstr>
      <vt:lpstr>Slide 54</vt:lpstr>
      <vt:lpstr>Example</vt:lpstr>
      <vt:lpstr>Functions in math module</vt:lpstr>
      <vt:lpstr>Math Functions</vt:lpstr>
      <vt:lpstr>Math Functions (Cont...)</vt:lpstr>
      <vt:lpstr>Math Functions (Cont...)</vt:lpstr>
      <vt:lpstr>Math Functions (Cont...)</vt:lpstr>
      <vt:lpstr>Composition of functions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Functions</dc:title>
  <dc:creator>My PC</dc:creator>
  <cp:lastModifiedBy>My PC</cp:lastModifiedBy>
  <cp:revision>72</cp:revision>
  <dcterms:modified xsi:type="dcterms:W3CDTF">2015-10-15T08:16:53Z</dcterms:modified>
</cp:coreProperties>
</file>